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753600" cy="73152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Poppins" panose="00000500000000000000" pitchFamily="2" charset="0"/>
      <p:regular r:id="rId30"/>
    </p:embeddedFont>
    <p:embeddedFont>
      <p:font typeface="Raleway" pitchFamily="2" charset="0"/>
      <p:regular r:id="rId31"/>
    </p:embeddedFont>
    <p:embeddedFont>
      <p:font typeface="Raleway Bold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154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1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1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1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1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1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1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1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61869">
            <a:off x="5140232" y="-376589"/>
            <a:ext cx="7017248" cy="8390284"/>
            <a:chOff x="0" y="0"/>
            <a:chExt cx="8603361" cy="10286746"/>
          </a:xfrm>
        </p:grpSpPr>
        <p:sp>
          <p:nvSpPr>
            <p:cNvPr id="4" name="Freeform 4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19567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5400000">
            <a:off x="4696968" y="2258568"/>
            <a:ext cx="7315200" cy="2798064"/>
          </a:xfrm>
          <a:custGeom>
            <a:avLst/>
            <a:gdLst/>
            <a:ahLst/>
            <a:cxnLst/>
            <a:rect l="l" t="t" r="r" b="b"/>
            <a:pathLst>
              <a:path w="7315200" h="2798064">
                <a:moveTo>
                  <a:pt x="0" y="0"/>
                </a:moveTo>
                <a:lnTo>
                  <a:pt x="7315200" y="0"/>
                </a:lnTo>
                <a:lnTo>
                  <a:pt x="7315200" y="2798064"/>
                </a:lnTo>
                <a:lnTo>
                  <a:pt x="0" y="279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624164" y="-981748"/>
            <a:ext cx="2204525" cy="2204525"/>
          </a:xfrm>
          <a:custGeom>
            <a:avLst/>
            <a:gdLst/>
            <a:ahLst/>
            <a:cxnLst/>
            <a:rect l="l" t="t" r="r" b="b"/>
            <a:pathLst>
              <a:path w="2204525" h="2204525">
                <a:moveTo>
                  <a:pt x="0" y="0"/>
                </a:moveTo>
                <a:lnTo>
                  <a:pt x="2204525" y="0"/>
                </a:lnTo>
                <a:lnTo>
                  <a:pt x="2204525" y="2204525"/>
                </a:lnTo>
                <a:lnTo>
                  <a:pt x="0" y="2204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31520" y="2825243"/>
            <a:ext cx="5290911" cy="213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28"/>
              </a:lnSpc>
            </a:pPr>
            <a:r>
              <a:rPr lang="en-US" sz="8228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INVOICE DATASET </a:t>
            </a:r>
          </a:p>
        </p:txBody>
      </p:sp>
      <p:sp>
        <p:nvSpPr>
          <p:cNvPr id="8" name="Freeform 8"/>
          <p:cNvSpPr/>
          <p:nvPr/>
        </p:nvSpPr>
        <p:spPr>
          <a:xfrm>
            <a:off x="-851955" y="6092943"/>
            <a:ext cx="2204525" cy="2204525"/>
          </a:xfrm>
          <a:custGeom>
            <a:avLst/>
            <a:gdLst/>
            <a:ahLst/>
            <a:cxnLst/>
            <a:rect l="l" t="t" r="r" b="b"/>
            <a:pathLst>
              <a:path w="2204525" h="2204525">
                <a:moveTo>
                  <a:pt x="0" y="0"/>
                </a:moveTo>
                <a:lnTo>
                  <a:pt x="2204525" y="0"/>
                </a:lnTo>
                <a:lnTo>
                  <a:pt x="2204525" y="2204525"/>
                </a:lnTo>
                <a:lnTo>
                  <a:pt x="0" y="2204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sp>
        <p:nvSpPr>
          <p:cNvPr id="3" name="Freeform 3"/>
          <p:cNvSpPr/>
          <p:nvPr/>
        </p:nvSpPr>
        <p:spPr>
          <a:xfrm rot="-6690126" flipH="1">
            <a:off x="5624034" y="425073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8703931" y="0"/>
                </a:moveTo>
                <a:lnTo>
                  <a:pt x="0" y="0"/>
                </a:lnTo>
                <a:lnTo>
                  <a:pt x="0" y="5374677"/>
                </a:lnTo>
                <a:lnTo>
                  <a:pt x="8703931" y="5374677"/>
                </a:lnTo>
                <a:lnTo>
                  <a:pt x="87039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43640" y="794727"/>
            <a:ext cx="6066056" cy="1439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8"/>
              </a:lnSpc>
            </a:pPr>
            <a:r>
              <a:rPr lang="en-US" sz="5508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INVOICE AFTER 01 JANUARY 2013</a:t>
            </a:r>
          </a:p>
        </p:txBody>
      </p:sp>
      <p:sp>
        <p:nvSpPr>
          <p:cNvPr id="5" name="Freeform 5"/>
          <p:cNvSpPr/>
          <p:nvPr/>
        </p:nvSpPr>
        <p:spPr>
          <a:xfrm rot="-6690126" flipV="1">
            <a:off x="-6433286" y="2393700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0" y="5374677"/>
                </a:moveTo>
                <a:lnTo>
                  <a:pt x="8703931" y="5374677"/>
                </a:lnTo>
                <a:lnTo>
                  <a:pt x="8703931" y="0"/>
                </a:lnTo>
                <a:lnTo>
                  <a:pt x="0" y="0"/>
                </a:lnTo>
                <a:lnTo>
                  <a:pt x="0" y="537467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6063" y="1739905"/>
            <a:ext cx="2052125" cy="2052125"/>
          </a:xfrm>
          <a:custGeom>
            <a:avLst/>
            <a:gdLst/>
            <a:ahLst/>
            <a:cxnLst/>
            <a:rect l="l" t="t" r="r" b="b"/>
            <a:pathLst>
              <a:path w="2052125" h="2052125">
                <a:moveTo>
                  <a:pt x="0" y="0"/>
                </a:moveTo>
                <a:lnTo>
                  <a:pt x="2052126" y="0"/>
                </a:lnTo>
                <a:lnTo>
                  <a:pt x="2052126" y="2052126"/>
                </a:lnTo>
                <a:lnTo>
                  <a:pt x="0" y="2052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55344" y="6752884"/>
            <a:ext cx="1124631" cy="1124631"/>
          </a:xfrm>
          <a:custGeom>
            <a:avLst/>
            <a:gdLst/>
            <a:ahLst/>
            <a:cxnLst/>
            <a:rect l="l" t="t" r="r" b="b"/>
            <a:pathLst>
              <a:path w="1124631" h="1124631">
                <a:moveTo>
                  <a:pt x="0" y="0"/>
                </a:moveTo>
                <a:lnTo>
                  <a:pt x="1124631" y="0"/>
                </a:lnTo>
                <a:lnTo>
                  <a:pt x="1124631" y="1124632"/>
                </a:lnTo>
                <a:lnTo>
                  <a:pt x="0" y="1124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-60361"/>
            <a:ext cx="490773" cy="2294523"/>
            <a:chOff x="0" y="0"/>
            <a:chExt cx="181768" cy="849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768" cy="849823"/>
            </a:xfrm>
            <a:custGeom>
              <a:avLst/>
              <a:gdLst/>
              <a:ahLst/>
              <a:cxnLst/>
              <a:rect l="l" t="t" r="r" b="b"/>
              <a:pathLst>
                <a:path w="181768" h="849823">
                  <a:moveTo>
                    <a:pt x="0" y="0"/>
                  </a:moveTo>
                  <a:lnTo>
                    <a:pt x="181768" y="0"/>
                  </a:lnTo>
                  <a:lnTo>
                    <a:pt x="181768" y="849823"/>
                  </a:lnTo>
                  <a:lnTo>
                    <a:pt x="0" y="849823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81768" cy="878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34003" y="2839776"/>
            <a:ext cx="7085594" cy="1635647"/>
          </a:xfrm>
          <a:custGeom>
            <a:avLst/>
            <a:gdLst/>
            <a:ahLst/>
            <a:cxnLst/>
            <a:rect l="l" t="t" r="r" b="b"/>
            <a:pathLst>
              <a:path w="7085594" h="1635647">
                <a:moveTo>
                  <a:pt x="0" y="0"/>
                </a:moveTo>
                <a:lnTo>
                  <a:pt x="7085594" y="0"/>
                </a:lnTo>
                <a:lnTo>
                  <a:pt x="7085594" y="1635648"/>
                </a:lnTo>
                <a:lnTo>
                  <a:pt x="0" y="16356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76" r="-12426" b="-262136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2" name="Freeform 12"/>
          <p:cNvSpPr/>
          <p:nvPr/>
        </p:nvSpPr>
        <p:spPr>
          <a:xfrm>
            <a:off x="245387" y="4949446"/>
            <a:ext cx="9062563" cy="1754318"/>
          </a:xfrm>
          <a:custGeom>
            <a:avLst/>
            <a:gdLst/>
            <a:ahLst/>
            <a:cxnLst/>
            <a:rect l="l" t="t" r="r" b="b"/>
            <a:pathLst>
              <a:path w="9062563" h="1754318">
                <a:moveTo>
                  <a:pt x="0" y="0"/>
                </a:moveTo>
                <a:lnTo>
                  <a:pt x="9062563" y="0"/>
                </a:lnTo>
                <a:lnTo>
                  <a:pt x="9062563" y="1754318"/>
                </a:lnTo>
                <a:lnTo>
                  <a:pt x="0" y="17543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9841" b="-11819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sp>
        <p:nvSpPr>
          <p:cNvPr id="3" name="Freeform 3"/>
          <p:cNvSpPr/>
          <p:nvPr/>
        </p:nvSpPr>
        <p:spPr>
          <a:xfrm rot="-6690126" flipH="1">
            <a:off x="5624034" y="425073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8703931" y="0"/>
                </a:moveTo>
                <a:lnTo>
                  <a:pt x="0" y="0"/>
                </a:lnTo>
                <a:lnTo>
                  <a:pt x="0" y="5374677"/>
                </a:lnTo>
                <a:lnTo>
                  <a:pt x="8703931" y="5374677"/>
                </a:lnTo>
                <a:lnTo>
                  <a:pt x="87039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60441" y="798195"/>
            <a:ext cx="8138779" cy="1106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CUSTOMER WITH TOTAL INVOICE BETWEEN 10 AND 50</a:t>
            </a:r>
          </a:p>
        </p:txBody>
      </p:sp>
      <p:sp>
        <p:nvSpPr>
          <p:cNvPr id="5" name="Freeform 5"/>
          <p:cNvSpPr/>
          <p:nvPr/>
        </p:nvSpPr>
        <p:spPr>
          <a:xfrm rot="-6690126" flipV="1">
            <a:off x="-6433286" y="2393700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0" y="5374677"/>
                </a:moveTo>
                <a:lnTo>
                  <a:pt x="8703931" y="5374677"/>
                </a:lnTo>
                <a:lnTo>
                  <a:pt x="8703931" y="0"/>
                </a:lnTo>
                <a:lnTo>
                  <a:pt x="0" y="0"/>
                </a:lnTo>
                <a:lnTo>
                  <a:pt x="0" y="537467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6063" y="1739905"/>
            <a:ext cx="2052125" cy="2052125"/>
          </a:xfrm>
          <a:custGeom>
            <a:avLst/>
            <a:gdLst/>
            <a:ahLst/>
            <a:cxnLst/>
            <a:rect l="l" t="t" r="r" b="b"/>
            <a:pathLst>
              <a:path w="2052125" h="2052125">
                <a:moveTo>
                  <a:pt x="0" y="0"/>
                </a:moveTo>
                <a:lnTo>
                  <a:pt x="2052126" y="0"/>
                </a:lnTo>
                <a:lnTo>
                  <a:pt x="2052126" y="2052126"/>
                </a:lnTo>
                <a:lnTo>
                  <a:pt x="0" y="2052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55344" y="6752884"/>
            <a:ext cx="1124631" cy="1124631"/>
          </a:xfrm>
          <a:custGeom>
            <a:avLst/>
            <a:gdLst/>
            <a:ahLst/>
            <a:cxnLst/>
            <a:rect l="l" t="t" r="r" b="b"/>
            <a:pathLst>
              <a:path w="1124631" h="1124631">
                <a:moveTo>
                  <a:pt x="0" y="0"/>
                </a:moveTo>
                <a:lnTo>
                  <a:pt x="1124631" y="0"/>
                </a:lnTo>
                <a:lnTo>
                  <a:pt x="1124631" y="1124632"/>
                </a:lnTo>
                <a:lnTo>
                  <a:pt x="0" y="1124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-60361"/>
            <a:ext cx="490773" cy="2294523"/>
            <a:chOff x="0" y="0"/>
            <a:chExt cx="181768" cy="849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768" cy="849823"/>
            </a:xfrm>
            <a:custGeom>
              <a:avLst/>
              <a:gdLst/>
              <a:ahLst/>
              <a:cxnLst/>
              <a:rect l="l" t="t" r="r" b="b"/>
              <a:pathLst>
                <a:path w="181768" h="849823">
                  <a:moveTo>
                    <a:pt x="0" y="0"/>
                  </a:moveTo>
                  <a:lnTo>
                    <a:pt x="181768" y="0"/>
                  </a:lnTo>
                  <a:lnTo>
                    <a:pt x="181768" y="849823"/>
                  </a:lnTo>
                  <a:lnTo>
                    <a:pt x="0" y="849823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81768" cy="878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85410" y="2689915"/>
            <a:ext cx="7382779" cy="1935369"/>
          </a:xfrm>
          <a:custGeom>
            <a:avLst/>
            <a:gdLst/>
            <a:ahLst/>
            <a:cxnLst/>
            <a:rect l="l" t="t" r="r" b="b"/>
            <a:pathLst>
              <a:path w="7382779" h="1935369">
                <a:moveTo>
                  <a:pt x="0" y="0"/>
                </a:moveTo>
                <a:lnTo>
                  <a:pt x="7382780" y="0"/>
                </a:lnTo>
                <a:lnTo>
                  <a:pt x="7382780" y="1935370"/>
                </a:lnTo>
                <a:lnTo>
                  <a:pt x="0" y="193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528" t="-87218" r="-21064" b="-160075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2" name="Freeform 12"/>
          <p:cNvSpPr/>
          <p:nvPr/>
        </p:nvSpPr>
        <p:spPr>
          <a:xfrm>
            <a:off x="709949" y="5081038"/>
            <a:ext cx="8439762" cy="1671846"/>
          </a:xfrm>
          <a:custGeom>
            <a:avLst/>
            <a:gdLst/>
            <a:ahLst/>
            <a:cxnLst/>
            <a:rect l="l" t="t" r="r" b="b"/>
            <a:pathLst>
              <a:path w="8439762" h="1671846">
                <a:moveTo>
                  <a:pt x="0" y="0"/>
                </a:moveTo>
                <a:lnTo>
                  <a:pt x="8439762" y="0"/>
                </a:lnTo>
                <a:lnTo>
                  <a:pt x="8439762" y="1671846"/>
                </a:lnTo>
                <a:lnTo>
                  <a:pt x="0" y="16718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16305" b="-16305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sp>
        <p:nvSpPr>
          <p:cNvPr id="3" name="Freeform 3"/>
          <p:cNvSpPr/>
          <p:nvPr/>
        </p:nvSpPr>
        <p:spPr>
          <a:xfrm rot="-6690126" flipH="1">
            <a:off x="5624034" y="425073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8703931" y="0"/>
                </a:moveTo>
                <a:lnTo>
                  <a:pt x="0" y="0"/>
                </a:lnTo>
                <a:lnTo>
                  <a:pt x="0" y="5374677"/>
                </a:lnTo>
                <a:lnTo>
                  <a:pt x="8703931" y="5374677"/>
                </a:lnTo>
                <a:lnTo>
                  <a:pt x="87039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3557" y="697350"/>
            <a:ext cx="8688523" cy="1678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4"/>
              </a:lnSpc>
            </a:pPr>
            <a:r>
              <a:rPr lang="en-US" sz="6474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INVOICE LIST OF YEAR 2012</a:t>
            </a:r>
          </a:p>
        </p:txBody>
      </p:sp>
      <p:sp>
        <p:nvSpPr>
          <p:cNvPr id="5" name="Freeform 5"/>
          <p:cNvSpPr/>
          <p:nvPr/>
        </p:nvSpPr>
        <p:spPr>
          <a:xfrm rot="-6690126" flipV="1">
            <a:off x="-6433286" y="2393700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0" y="5374677"/>
                </a:moveTo>
                <a:lnTo>
                  <a:pt x="8703931" y="5374677"/>
                </a:lnTo>
                <a:lnTo>
                  <a:pt x="8703931" y="0"/>
                </a:lnTo>
                <a:lnTo>
                  <a:pt x="0" y="0"/>
                </a:lnTo>
                <a:lnTo>
                  <a:pt x="0" y="537467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6063" y="1739905"/>
            <a:ext cx="2052125" cy="2052125"/>
          </a:xfrm>
          <a:custGeom>
            <a:avLst/>
            <a:gdLst/>
            <a:ahLst/>
            <a:cxnLst/>
            <a:rect l="l" t="t" r="r" b="b"/>
            <a:pathLst>
              <a:path w="2052125" h="2052125">
                <a:moveTo>
                  <a:pt x="0" y="0"/>
                </a:moveTo>
                <a:lnTo>
                  <a:pt x="2052126" y="0"/>
                </a:lnTo>
                <a:lnTo>
                  <a:pt x="2052126" y="2052126"/>
                </a:lnTo>
                <a:lnTo>
                  <a:pt x="0" y="2052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55344" y="6752884"/>
            <a:ext cx="1124631" cy="1124631"/>
          </a:xfrm>
          <a:custGeom>
            <a:avLst/>
            <a:gdLst/>
            <a:ahLst/>
            <a:cxnLst/>
            <a:rect l="l" t="t" r="r" b="b"/>
            <a:pathLst>
              <a:path w="1124631" h="1124631">
                <a:moveTo>
                  <a:pt x="0" y="0"/>
                </a:moveTo>
                <a:lnTo>
                  <a:pt x="1124631" y="0"/>
                </a:lnTo>
                <a:lnTo>
                  <a:pt x="1124631" y="1124632"/>
                </a:lnTo>
                <a:lnTo>
                  <a:pt x="0" y="1124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-60361"/>
            <a:ext cx="490773" cy="2294523"/>
            <a:chOff x="0" y="0"/>
            <a:chExt cx="181768" cy="849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768" cy="849823"/>
            </a:xfrm>
            <a:custGeom>
              <a:avLst/>
              <a:gdLst/>
              <a:ahLst/>
              <a:cxnLst/>
              <a:rect l="l" t="t" r="r" b="b"/>
              <a:pathLst>
                <a:path w="181768" h="849823">
                  <a:moveTo>
                    <a:pt x="0" y="0"/>
                  </a:moveTo>
                  <a:lnTo>
                    <a:pt x="181768" y="0"/>
                  </a:lnTo>
                  <a:lnTo>
                    <a:pt x="181768" y="849823"/>
                  </a:lnTo>
                  <a:lnTo>
                    <a:pt x="0" y="849823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81768" cy="878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75683" y="2765968"/>
            <a:ext cx="8002233" cy="1549299"/>
          </a:xfrm>
          <a:custGeom>
            <a:avLst/>
            <a:gdLst/>
            <a:ahLst/>
            <a:cxnLst/>
            <a:rect l="l" t="t" r="r" b="b"/>
            <a:pathLst>
              <a:path w="8002233" h="1549299">
                <a:moveTo>
                  <a:pt x="0" y="0"/>
                </a:moveTo>
                <a:lnTo>
                  <a:pt x="8002234" y="0"/>
                </a:lnTo>
                <a:lnTo>
                  <a:pt x="8002234" y="1549299"/>
                </a:lnTo>
                <a:lnTo>
                  <a:pt x="0" y="15492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425" t="-193286" b="-93286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2" name="Freeform 12"/>
          <p:cNvSpPr/>
          <p:nvPr/>
        </p:nvSpPr>
        <p:spPr>
          <a:xfrm>
            <a:off x="328947" y="4705792"/>
            <a:ext cx="9095705" cy="1922513"/>
          </a:xfrm>
          <a:custGeom>
            <a:avLst/>
            <a:gdLst/>
            <a:ahLst/>
            <a:cxnLst/>
            <a:rect l="l" t="t" r="r" b="b"/>
            <a:pathLst>
              <a:path w="9095705" h="1922513">
                <a:moveTo>
                  <a:pt x="0" y="0"/>
                </a:moveTo>
                <a:lnTo>
                  <a:pt x="9095706" y="0"/>
                </a:lnTo>
                <a:lnTo>
                  <a:pt x="9095706" y="1922513"/>
                </a:lnTo>
                <a:lnTo>
                  <a:pt x="0" y="19225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884" r="-31902" b="-127202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sp>
        <p:nvSpPr>
          <p:cNvPr id="3" name="Freeform 3"/>
          <p:cNvSpPr/>
          <p:nvPr/>
        </p:nvSpPr>
        <p:spPr>
          <a:xfrm rot="-6690126" flipH="1">
            <a:off x="5624034" y="425073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8703931" y="0"/>
                </a:moveTo>
                <a:lnTo>
                  <a:pt x="0" y="0"/>
                </a:lnTo>
                <a:lnTo>
                  <a:pt x="0" y="5374677"/>
                </a:lnTo>
                <a:lnTo>
                  <a:pt x="8703931" y="5374677"/>
                </a:lnTo>
                <a:lnTo>
                  <a:pt x="87039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55490" y="807720"/>
            <a:ext cx="8341554" cy="1224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4700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CUSTOMER WITH TOTAL INVOICE BETWEEN 5 AND 10</a:t>
            </a:r>
          </a:p>
        </p:txBody>
      </p:sp>
      <p:sp>
        <p:nvSpPr>
          <p:cNvPr id="5" name="Freeform 5"/>
          <p:cNvSpPr/>
          <p:nvPr/>
        </p:nvSpPr>
        <p:spPr>
          <a:xfrm rot="-6690126" flipV="1">
            <a:off x="-6433286" y="2393700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0" y="5374677"/>
                </a:moveTo>
                <a:lnTo>
                  <a:pt x="8703931" y="5374677"/>
                </a:lnTo>
                <a:lnTo>
                  <a:pt x="8703931" y="0"/>
                </a:lnTo>
                <a:lnTo>
                  <a:pt x="0" y="0"/>
                </a:lnTo>
                <a:lnTo>
                  <a:pt x="0" y="537467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6063" y="1739905"/>
            <a:ext cx="2052125" cy="2052125"/>
          </a:xfrm>
          <a:custGeom>
            <a:avLst/>
            <a:gdLst/>
            <a:ahLst/>
            <a:cxnLst/>
            <a:rect l="l" t="t" r="r" b="b"/>
            <a:pathLst>
              <a:path w="2052125" h="2052125">
                <a:moveTo>
                  <a:pt x="0" y="0"/>
                </a:moveTo>
                <a:lnTo>
                  <a:pt x="2052126" y="0"/>
                </a:lnTo>
                <a:lnTo>
                  <a:pt x="2052126" y="2052126"/>
                </a:lnTo>
                <a:lnTo>
                  <a:pt x="0" y="2052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55344" y="6752884"/>
            <a:ext cx="1124631" cy="1124631"/>
          </a:xfrm>
          <a:custGeom>
            <a:avLst/>
            <a:gdLst/>
            <a:ahLst/>
            <a:cxnLst/>
            <a:rect l="l" t="t" r="r" b="b"/>
            <a:pathLst>
              <a:path w="1124631" h="1124631">
                <a:moveTo>
                  <a:pt x="0" y="0"/>
                </a:moveTo>
                <a:lnTo>
                  <a:pt x="1124631" y="0"/>
                </a:lnTo>
                <a:lnTo>
                  <a:pt x="1124631" y="1124632"/>
                </a:lnTo>
                <a:lnTo>
                  <a:pt x="0" y="1124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-60361"/>
            <a:ext cx="490773" cy="2294523"/>
            <a:chOff x="0" y="0"/>
            <a:chExt cx="181768" cy="849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768" cy="849823"/>
            </a:xfrm>
            <a:custGeom>
              <a:avLst/>
              <a:gdLst/>
              <a:ahLst/>
              <a:cxnLst/>
              <a:rect l="l" t="t" r="r" b="b"/>
              <a:pathLst>
                <a:path w="181768" h="849823">
                  <a:moveTo>
                    <a:pt x="0" y="0"/>
                  </a:moveTo>
                  <a:lnTo>
                    <a:pt x="181768" y="0"/>
                  </a:lnTo>
                  <a:lnTo>
                    <a:pt x="181768" y="849823"/>
                  </a:lnTo>
                  <a:lnTo>
                    <a:pt x="0" y="849823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81768" cy="878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55490" y="2704780"/>
            <a:ext cx="7842619" cy="1482094"/>
          </a:xfrm>
          <a:custGeom>
            <a:avLst/>
            <a:gdLst/>
            <a:ahLst/>
            <a:cxnLst/>
            <a:rect l="l" t="t" r="r" b="b"/>
            <a:pathLst>
              <a:path w="7842619" h="1482094">
                <a:moveTo>
                  <a:pt x="0" y="0"/>
                </a:moveTo>
                <a:lnTo>
                  <a:pt x="7842620" y="0"/>
                </a:lnTo>
                <a:lnTo>
                  <a:pt x="7842620" y="1482095"/>
                </a:lnTo>
                <a:lnTo>
                  <a:pt x="0" y="14820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87" t="-330589" r="-8472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45387" y="4463100"/>
            <a:ext cx="9135881" cy="2018188"/>
          </a:xfrm>
          <a:custGeom>
            <a:avLst/>
            <a:gdLst/>
            <a:ahLst/>
            <a:cxnLst/>
            <a:rect l="l" t="t" r="r" b="b"/>
            <a:pathLst>
              <a:path w="9135881" h="2018188">
                <a:moveTo>
                  <a:pt x="0" y="0"/>
                </a:moveTo>
                <a:lnTo>
                  <a:pt x="9135881" y="0"/>
                </a:lnTo>
                <a:lnTo>
                  <a:pt x="9135881" y="2018188"/>
                </a:lnTo>
                <a:lnTo>
                  <a:pt x="0" y="20181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08141" r="-35072" b="-31992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sp>
        <p:nvSpPr>
          <p:cNvPr id="3" name="Freeform 3"/>
          <p:cNvSpPr/>
          <p:nvPr/>
        </p:nvSpPr>
        <p:spPr>
          <a:xfrm rot="-6690126" flipH="1">
            <a:off x="5624034" y="425073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8703931" y="0"/>
                </a:moveTo>
                <a:lnTo>
                  <a:pt x="0" y="0"/>
                </a:lnTo>
                <a:lnTo>
                  <a:pt x="0" y="5374677"/>
                </a:lnTo>
                <a:lnTo>
                  <a:pt x="8703931" y="5374677"/>
                </a:lnTo>
                <a:lnTo>
                  <a:pt x="87039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2538" y="926110"/>
            <a:ext cx="8688523" cy="130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CUSTOMER WHOSE LAST NAME ENDS WITH 'SON'</a:t>
            </a:r>
          </a:p>
        </p:txBody>
      </p:sp>
      <p:sp>
        <p:nvSpPr>
          <p:cNvPr id="5" name="Freeform 5"/>
          <p:cNvSpPr/>
          <p:nvPr/>
        </p:nvSpPr>
        <p:spPr>
          <a:xfrm rot="-6690126" flipV="1">
            <a:off x="-6433286" y="2393700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0" y="5374677"/>
                </a:moveTo>
                <a:lnTo>
                  <a:pt x="8703931" y="5374677"/>
                </a:lnTo>
                <a:lnTo>
                  <a:pt x="8703931" y="0"/>
                </a:lnTo>
                <a:lnTo>
                  <a:pt x="0" y="0"/>
                </a:lnTo>
                <a:lnTo>
                  <a:pt x="0" y="537467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6063" y="1739905"/>
            <a:ext cx="2052125" cy="2052125"/>
          </a:xfrm>
          <a:custGeom>
            <a:avLst/>
            <a:gdLst/>
            <a:ahLst/>
            <a:cxnLst/>
            <a:rect l="l" t="t" r="r" b="b"/>
            <a:pathLst>
              <a:path w="2052125" h="2052125">
                <a:moveTo>
                  <a:pt x="0" y="0"/>
                </a:moveTo>
                <a:lnTo>
                  <a:pt x="2052126" y="0"/>
                </a:lnTo>
                <a:lnTo>
                  <a:pt x="2052126" y="2052126"/>
                </a:lnTo>
                <a:lnTo>
                  <a:pt x="0" y="2052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55344" y="6752884"/>
            <a:ext cx="1124631" cy="1124631"/>
          </a:xfrm>
          <a:custGeom>
            <a:avLst/>
            <a:gdLst/>
            <a:ahLst/>
            <a:cxnLst/>
            <a:rect l="l" t="t" r="r" b="b"/>
            <a:pathLst>
              <a:path w="1124631" h="1124631">
                <a:moveTo>
                  <a:pt x="0" y="0"/>
                </a:moveTo>
                <a:lnTo>
                  <a:pt x="1124631" y="0"/>
                </a:lnTo>
                <a:lnTo>
                  <a:pt x="1124631" y="1124632"/>
                </a:lnTo>
                <a:lnTo>
                  <a:pt x="0" y="1124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-60361"/>
            <a:ext cx="490773" cy="2294523"/>
            <a:chOff x="0" y="0"/>
            <a:chExt cx="181768" cy="849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768" cy="849823"/>
            </a:xfrm>
            <a:custGeom>
              <a:avLst/>
              <a:gdLst/>
              <a:ahLst/>
              <a:cxnLst/>
              <a:rect l="l" t="t" r="r" b="b"/>
              <a:pathLst>
                <a:path w="181768" h="849823">
                  <a:moveTo>
                    <a:pt x="0" y="0"/>
                  </a:moveTo>
                  <a:lnTo>
                    <a:pt x="181768" y="0"/>
                  </a:lnTo>
                  <a:lnTo>
                    <a:pt x="181768" y="849823"/>
                  </a:lnTo>
                  <a:lnTo>
                    <a:pt x="0" y="849823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81768" cy="878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40716" y="3256722"/>
            <a:ext cx="7272168" cy="1824317"/>
          </a:xfrm>
          <a:custGeom>
            <a:avLst/>
            <a:gdLst/>
            <a:ahLst/>
            <a:cxnLst/>
            <a:rect l="l" t="t" r="r" b="b"/>
            <a:pathLst>
              <a:path w="7272168" h="1824317">
                <a:moveTo>
                  <a:pt x="0" y="0"/>
                </a:moveTo>
                <a:lnTo>
                  <a:pt x="7272168" y="0"/>
                </a:lnTo>
                <a:lnTo>
                  <a:pt x="7272168" y="1824316"/>
                </a:lnTo>
                <a:lnTo>
                  <a:pt x="0" y="18243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096" t="-9590" r="-8244" b="-20519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2" name="Freeform 12"/>
          <p:cNvSpPr/>
          <p:nvPr/>
        </p:nvSpPr>
        <p:spPr>
          <a:xfrm>
            <a:off x="245387" y="5706017"/>
            <a:ext cx="9176144" cy="572497"/>
          </a:xfrm>
          <a:custGeom>
            <a:avLst/>
            <a:gdLst/>
            <a:ahLst/>
            <a:cxnLst/>
            <a:rect l="l" t="t" r="r" b="b"/>
            <a:pathLst>
              <a:path w="9176144" h="572497">
                <a:moveTo>
                  <a:pt x="0" y="0"/>
                </a:moveTo>
                <a:lnTo>
                  <a:pt x="9176144" y="0"/>
                </a:lnTo>
                <a:lnTo>
                  <a:pt x="9176144" y="572497"/>
                </a:lnTo>
                <a:lnTo>
                  <a:pt x="0" y="5724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38643" r="-145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sp>
        <p:nvSpPr>
          <p:cNvPr id="3" name="Freeform 3"/>
          <p:cNvSpPr/>
          <p:nvPr/>
        </p:nvSpPr>
        <p:spPr>
          <a:xfrm rot="-6690126" flipH="1">
            <a:off x="5624034" y="425073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8703931" y="0"/>
                </a:moveTo>
                <a:lnTo>
                  <a:pt x="0" y="0"/>
                </a:lnTo>
                <a:lnTo>
                  <a:pt x="0" y="5374677"/>
                </a:lnTo>
                <a:lnTo>
                  <a:pt x="8703931" y="5374677"/>
                </a:lnTo>
                <a:lnTo>
                  <a:pt x="87039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2538" y="1009858"/>
            <a:ext cx="8688523" cy="1224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4700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CUSTOMER WHOSE EMAIL CONTAINS 'GMAIL'</a:t>
            </a:r>
          </a:p>
        </p:txBody>
      </p:sp>
      <p:sp>
        <p:nvSpPr>
          <p:cNvPr id="5" name="Freeform 5"/>
          <p:cNvSpPr/>
          <p:nvPr/>
        </p:nvSpPr>
        <p:spPr>
          <a:xfrm rot="-6690126" flipV="1">
            <a:off x="-6433286" y="2393700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0" y="5374677"/>
                </a:moveTo>
                <a:lnTo>
                  <a:pt x="8703931" y="5374677"/>
                </a:lnTo>
                <a:lnTo>
                  <a:pt x="8703931" y="0"/>
                </a:lnTo>
                <a:lnTo>
                  <a:pt x="0" y="0"/>
                </a:lnTo>
                <a:lnTo>
                  <a:pt x="0" y="537467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6063" y="1739905"/>
            <a:ext cx="2052125" cy="2052125"/>
          </a:xfrm>
          <a:custGeom>
            <a:avLst/>
            <a:gdLst/>
            <a:ahLst/>
            <a:cxnLst/>
            <a:rect l="l" t="t" r="r" b="b"/>
            <a:pathLst>
              <a:path w="2052125" h="2052125">
                <a:moveTo>
                  <a:pt x="0" y="0"/>
                </a:moveTo>
                <a:lnTo>
                  <a:pt x="2052126" y="0"/>
                </a:lnTo>
                <a:lnTo>
                  <a:pt x="2052126" y="2052126"/>
                </a:lnTo>
                <a:lnTo>
                  <a:pt x="0" y="2052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55344" y="6752884"/>
            <a:ext cx="1124631" cy="1124631"/>
          </a:xfrm>
          <a:custGeom>
            <a:avLst/>
            <a:gdLst/>
            <a:ahLst/>
            <a:cxnLst/>
            <a:rect l="l" t="t" r="r" b="b"/>
            <a:pathLst>
              <a:path w="1124631" h="1124631">
                <a:moveTo>
                  <a:pt x="0" y="0"/>
                </a:moveTo>
                <a:lnTo>
                  <a:pt x="1124631" y="0"/>
                </a:lnTo>
                <a:lnTo>
                  <a:pt x="1124631" y="1124632"/>
                </a:lnTo>
                <a:lnTo>
                  <a:pt x="0" y="1124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-60361"/>
            <a:ext cx="490773" cy="2294523"/>
            <a:chOff x="0" y="0"/>
            <a:chExt cx="181768" cy="849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768" cy="849823"/>
            </a:xfrm>
            <a:custGeom>
              <a:avLst/>
              <a:gdLst/>
              <a:ahLst/>
              <a:cxnLst/>
              <a:rect l="l" t="t" r="r" b="b"/>
              <a:pathLst>
                <a:path w="181768" h="849823">
                  <a:moveTo>
                    <a:pt x="0" y="0"/>
                  </a:moveTo>
                  <a:lnTo>
                    <a:pt x="181768" y="0"/>
                  </a:lnTo>
                  <a:lnTo>
                    <a:pt x="181768" y="849823"/>
                  </a:lnTo>
                  <a:lnTo>
                    <a:pt x="0" y="849823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81768" cy="878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6063" y="2640611"/>
            <a:ext cx="7424991" cy="2037043"/>
          </a:xfrm>
          <a:custGeom>
            <a:avLst/>
            <a:gdLst/>
            <a:ahLst/>
            <a:cxnLst/>
            <a:rect l="l" t="t" r="r" b="b"/>
            <a:pathLst>
              <a:path w="7424991" h="2037043">
                <a:moveTo>
                  <a:pt x="0" y="0"/>
                </a:moveTo>
                <a:lnTo>
                  <a:pt x="7424991" y="0"/>
                </a:lnTo>
                <a:lnTo>
                  <a:pt x="7424991" y="2037043"/>
                </a:lnTo>
                <a:lnTo>
                  <a:pt x="0" y="20370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40" t="-86927" r="-16131" b="-121664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2" name="Freeform 12"/>
          <p:cNvSpPr/>
          <p:nvPr/>
        </p:nvSpPr>
        <p:spPr>
          <a:xfrm>
            <a:off x="132292" y="4942821"/>
            <a:ext cx="9285370" cy="1773154"/>
          </a:xfrm>
          <a:custGeom>
            <a:avLst/>
            <a:gdLst/>
            <a:ahLst/>
            <a:cxnLst/>
            <a:rect l="l" t="t" r="r" b="b"/>
            <a:pathLst>
              <a:path w="9285370" h="1773154">
                <a:moveTo>
                  <a:pt x="0" y="0"/>
                </a:moveTo>
                <a:lnTo>
                  <a:pt x="9285370" y="0"/>
                </a:lnTo>
                <a:lnTo>
                  <a:pt x="9285370" y="1773154"/>
                </a:lnTo>
                <a:lnTo>
                  <a:pt x="0" y="17731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9999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sp>
        <p:nvSpPr>
          <p:cNvPr id="3" name="Freeform 3"/>
          <p:cNvSpPr/>
          <p:nvPr/>
        </p:nvSpPr>
        <p:spPr>
          <a:xfrm rot="-6690126" flipH="1">
            <a:off x="5624034" y="425073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8703931" y="0"/>
                </a:moveTo>
                <a:lnTo>
                  <a:pt x="0" y="0"/>
                </a:lnTo>
                <a:lnTo>
                  <a:pt x="0" y="5374677"/>
                </a:lnTo>
                <a:lnTo>
                  <a:pt x="8703931" y="5374677"/>
                </a:lnTo>
                <a:lnTo>
                  <a:pt x="87039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90773" y="533430"/>
            <a:ext cx="8688523" cy="103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CUSTOMER NAME AND THEIR INVOICE DATE </a:t>
            </a:r>
          </a:p>
        </p:txBody>
      </p:sp>
      <p:sp>
        <p:nvSpPr>
          <p:cNvPr id="5" name="Freeform 5"/>
          <p:cNvSpPr/>
          <p:nvPr/>
        </p:nvSpPr>
        <p:spPr>
          <a:xfrm rot="-6690126" flipV="1">
            <a:off x="-6433286" y="2393700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0" y="5374677"/>
                </a:moveTo>
                <a:lnTo>
                  <a:pt x="8703931" y="5374677"/>
                </a:lnTo>
                <a:lnTo>
                  <a:pt x="8703931" y="0"/>
                </a:lnTo>
                <a:lnTo>
                  <a:pt x="0" y="0"/>
                </a:lnTo>
                <a:lnTo>
                  <a:pt x="0" y="537467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6063" y="1739905"/>
            <a:ext cx="2052125" cy="2052125"/>
          </a:xfrm>
          <a:custGeom>
            <a:avLst/>
            <a:gdLst/>
            <a:ahLst/>
            <a:cxnLst/>
            <a:rect l="l" t="t" r="r" b="b"/>
            <a:pathLst>
              <a:path w="2052125" h="2052125">
                <a:moveTo>
                  <a:pt x="0" y="0"/>
                </a:moveTo>
                <a:lnTo>
                  <a:pt x="2052126" y="0"/>
                </a:lnTo>
                <a:lnTo>
                  <a:pt x="2052126" y="2052126"/>
                </a:lnTo>
                <a:lnTo>
                  <a:pt x="0" y="2052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55344" y="6752884"/>
            <a:ext cx="1124631" cy="1124631"/>
          </a:xfrm>
          <a:custGeom>
            <a:avLst/>
            <a:gdLst/>
            <a:ahLst/>
            <a:cxnLst/>
            <a:rect l="l" t="t" r="r" b="b"/>
            <a:pathLst>
              <a:path w="1124631" h="1124631">
                <a:moveTo>
                  <a:pt x="0" y="0"/>
                </a:moveTo>
                <a:lnTo>
                  <a:pt x="1124631" y="0"/>
                </a:lnTo>
                <a:lnTo>
                  <a:pt x="1124631" y="1124632"/>
                </a:lnTo>
                <a:lnTo>
                  <a:pt x="0" y="1124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-60361"/>
            <a:ext cx="490773" cy="2294523"/>
            <a:chOff x="0" y="0"/>
            <a:chExt cx="181768" cy="849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768" cy="849823"/>
            </a:xfrm>
            <a:custGeom>
              <a:avLst/>
              <a:gdLst/>
              <a:ahLst/>
              <a:cxnLst/>
              <a:rect l="l" t="t" r="r" b="b"/>
              <a:pathLst>
                <a:path w="181768" h="849823">
                  <a:moveTo>
                    <a:pt x="0" y="0"/>
                  </a:moveTo>
                  <a:lnTo>
                    <a:pt x="181768" y="0"/>
                  </a:lnTo>
                  <a:lnTo>
                    <a:pt x="181768" y="849823"/>
                  </a:lnTo>
                  <a:lnTo>
                    <a:pt x="0" y="849823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81768" cy="878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97469" y="1739905"/>
            <a:ext cx="6358662" cy="2143121"/>
          </a:xfrm>
          <a:custGeom>
            <a:avLst/>
            <a:gdLst/>
            <a:ahLst/>
            <a:cxnLst/>
            <a:rect l="l" t="t" r="r" b="b"/>
            <a:pathLst>
              <a:path w="6358662" h="2143121">
                <a:moveTo>
                  <a:pt x="0" y="0"/>
                </a:moveTo>
                <a:lnTo>
                  <a:pt x="6358662" y="0"/>
                </a:lnTo>
                <a:lnTo>
                  <a:pt x="6358662" y="2143122"/>
                </a:lnTo>
                <a:lnTo>
                  <a:pt x="0" y="21431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22" t="-139968" r="-10815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2" name="Freeform 12"/>
          <p:cNvSpPr/>
          <p:nvPr/>
        </p:nvSpPr>
        <p:spPr>
          <a:xfrm>
            <a:off x="2545024" y="4150244"/>
            <a:ext cx="4580022" cy="2602641"/>
          </a:xfrm>
          <a:custGeom>
            <a:avLst/>
            <a:gdLst/>
            <a:ahLst/>
            <a:cxnLst/>
            <a:rect l="l" t="t" r="r" b="b"/>
            <a:pathLst>
              <a:path w="4580022" h="2602641">
                <a:moveTo>
                  <a:pt x="0" y="0"/>
                </a:moveTo>
                <a:lnTo>
                  <a:pt x="4580022" y="0"/>
                </a:lnTo>
                <a:lnTo>
                  <a:pt x="4580022" y="2602640"/>
                </a:lnTo>
                <a:lnTo>
                  <a:pt x="0" y="26026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00347" r="-213391" b="-1028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sp>
        <p:nvSpPr>
          <p:cNvPr id="3" name="Freeform 3"/>
          <p:cNvSpPr/>
          <p:nvPr/>
        </p:nvSpPr>
        <p:spPr>
          <a:xfrm rot="-6690126" flipH="1">
            <a:off x="5624034" y="425073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8703931" y="0"/>
                </a:moveTo>
                <a:lnTo>
                  <a:pt x="0" y="0"/>
                </a:lnTo>
                <a:lnTo>
                  <a:pt x="0" y="5374677"/>
                </a:lnTo>
                <a:lnTo>
                  <a:pt x="8703931" y="5374677"/>
                </a:lnTo>
                <a:lnTo>
                  <a:pt x="87039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397963" y="925823"/>
            <a:ext cx="10151563" cy="56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sz="4299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TOTAL INVOICE WITH CITIES</a:t>
            </a:r>
          </a:p>
        </p:txBody>
      </p:sp>
      <p:sp>
        <p:nvSpPr>
          <p:cNvPr id="5" name="Freeform 5"/>
          <p:cNvSpPr/>
          <p:nvPr/>
        </p:nvSpPr>
        <p:spPr>
          <a:xfrm rot="-6690126" flipV="1">
            <a:off x="-6433286" y="2393700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0" y="5374677"/>
                </a:moveTo>
                <a:lnTo>
                  <a:pt x="8703931" y="5374677"/>
                </a:lnTo>
                <a:lnTo>
                  <a:pt x="8703931" y="0"/>
                </a:lnTo>
                <a:lnTo>
                  <a:pt x="0" y="0"/>
                </a:lnTo>
                <a:lnTo>
                  <a:pt x="0" y="537467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6063" y="1739905"/>
            <a:ext cx="2052125" cy="2052125"/>
          </a:xfrm>
          <a:custGeom>
            <a:avLst/>
            <a:gdLst/>
            <a:ahLst/>
            <a:cxnLst/>
            <a:rect l="l" t="t" r="r" b="b"/>
            <a:pathLst>
              <a:path w="2052125" h="2052125">
                <a:moveTo>
                  <a:pt x="0" y="0"/>
                </a:moveTo>
                <a:lnTo>
                  <a:pt x="2052126" y="0"/>
                </a:lnTo>
                <a:lnTo>
                  <a:pt x="2052126" y="2052126"/>
                </a:lnTo>
                <a:lnTo>
                  <a:pt x="0" y="2052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55344" y="6752884"/>
            <a:ext cx="1124631" cy="1124631"/>
          </a:xfrm>
          <a:custGeom>
            <a:avLst/>
            <a:gdLst/>
            <a:ahLst/>
            <a:cxnLst/>
            <a:rect l="l" t="t" r="r" b="b"/>
            <a:pathLst>
              <a:path w="1124631" h="1124631">
                <a:moveTo>
                  <a:pt x="0" y="0"/>
                </a:moveTo>
                <a:lnTo>
                  <a:pt x="1124631" y="0"/>
                </a:lnTo>
                <a:lnTo>
                  <a:pt x="1124631" y="1124632"/>
                </a:lnTo>
                <a:lnTo>
                  <a:pt x="0" y="1124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-60361"/>
            <a:ext cx="490773" cy="2294523"/>
            <a:chOff x="0" y="0"/>
            <a:chExt cx="181768" cy="849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768" cy="849823"/>
            </a:xfrm>
            <a:custGeom>
              <a:avLst/>
              <a:gdLst/>
              <a:ahLst/>
              <a:cxnLst/>
              <a:rect l="l" t="t" r="r" b="b"/>
              <a:pathLst>
                <a:path w="181768" h="849823">
                  <a:moveTo>
                    <a:pt x="0" y="0"/>
                  </a:moveTo>
                  <a:lnTo>
                    <a:pt x="181768" y="0"/>
                  </a:lnTo>
                  <a:lnTo>
                    <a:pt x="181768" y="849823"/>
                  </a:lnTo>
                  <a:lnTo>
                    <a:pt x="0" y="849823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81768" cy="878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84387" y="2234162"/>
            <a:ext cx="6384825" cy="2187237"/>
          </a:xfrm>
          <a:custGeom>
            <a:avLst/>
            <a:gdLst/>
            <a:ahLst/>
            <a:cxnLst/>
            <a:rect l="l" t="t" r="r" b="b"/>
            <a:pathLst>
              <a:path w="6384825" h="2187237">
                <a:moveTo>
                  <a:pt x="0" y="0"/>
                </a:moveTo>
                <a:lnTo>
                  <a:pt x="6384826" y="0"/>
                </a:lnTo>
                <a:lnTo>
                  <a:pt x="6384826" y="2187237"/>
                </a:lnTo>
                <a:lnTo>
                  <a:pt x="0" y="21872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870" t="-9732" r="-15277" b="-10029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951921" y="4669049"/>
            <a:ext cx="3849759" cy="2504072"/>
          </a:xfrm>
          <a:custGeom>
            <a:avLst/>
            <a:gdLst/>
            <a:ahLst/>
            <a:cxnLst/>
            <a:rect l="l" t="t" r="r" b="b"/>
            <a:pathLst>
              <a:path w="3849759" h="2504072">
                <a:moveTo>
                  <a:pt x="0" y="0"/>
                </a:moveTo>
                <a:lnTo>
                  <a:pt x="3849758" y="0"/>
                </a:lnTo>
                <a:lnTo>
                  <a:pt x="3849758" y="2504072"/>
                </a:lnTo>
                <a:lnTo>
                  <a:pt x="0" y="25040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8027" r="-150235" b="-192531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sp>
        <p:nvSpPr>
          <p:cNvPr id="3" name="Freeform 3"/>
          <p:cNvSpPr/>
          <p:nvPr/>
        </p:nvSpPr>
        <p:spPr>
          <a:xfrm rot="-6690126" flipH="1">
            <a:off x="5624034" y="425073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8703931" y="0"/>
                </a:moveTo>
                <a:lnTo>
                  <a:pt x="0" y="0"/>
                </a:lnTo>
                <a:lnTo>
                  <a:pt x="0" y="5374677"/>
                </a:lnTo>
                <a:lnTo>
                  <a:pt x="8703931" y="5374677"/>
                </a:lnTo>
                <a:lnTo>
                  <a:pt x="87039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3557" y="630675"/>
            <a:ext cx="8688523" cy="46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INVOICE AMOUNT FOR EACH CUSTOMER </a:t>
            </a:r>
          </a:p>
        </p:txBody>
      </p:sp>
      <p:sp>
        <p:nvSpPr>
          <p:cNvPr id="5" name="Freeform 5"/>
          <p:cNvSpPr/>
          <p:nvPr/>
        </p:nvSpPr>
        <p:spPr>
          <a:xfrm rot="-6690126" flipV="1">
            <a:off x="-6433286" y="2393700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0" y="5374677"/>
                </a:moveTo>
                <a:lnTo>
                  <a:pt x="8703931" y="5374677"/>
                </a:lnTo>
                <a:lnTo>
                  <a:pt x="8703931" y="0"/>
                </a:lnTo>
                <a:lnTo>
                  <a:pt x="0" y="0"/>
                </a:lnTo>
                <a:lnTo>
                  <a:pt x="0" y="537467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6063" y="1739905"/>
            <a:ext cx="2052125" cy="2052125"/>
          </a:xfrm>
          <a:custGeom>
            <a:avLst/>
            <a:gdLst/>
            <a:ahLst/>
            <a:cxnLst/>
            <a:rect l="l" t="t" r="r" b="b"/>
            <a:pathLst>
              <a:path w="2052125" h="2052125">
                <a:moveTo>
                  <a:pt x="0" y="0"/>
                </a:moveTo>
                <a:lnTo>
                  <a:pt x="2052126" y="0"/>
                </a:lnTo>
                <a:lnTo>
                  <a:pt x="2052126" y="2052126"/>
                </a:lnTo>
                <a:lnTo>
                  <a:pt x="0" y="2052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55344" y="6752884"/>
            <a:ext cx="1124631" cy="1124631"/>
          </a:xfrm>
          <a:custGeom>
            <a:avLst/>
            <a:gdLst/>
            <a:ahLst/>
            <a:cxnLst/>
            <a:rect l="l" t="t" r="r" b="b"/>
            <a:pathLst>
              <a:path w="1124631" h="1124631">
                <a:moveTo>
                  <a:pt x="0" y="0"/>
                </a:moveTo>
                <a:lnTo>
                  <a:pt x="1124631" y="0"/>
                </a:lnTo>
                <a:lnTo>
                  <a:pt x="1124631" y="1124632"/>
                </a:lnTo>
                <a:lnTo>
                  <a:pt x="0" y="1124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-60361"/>
            <a:ext cx="490773" cy="2294523"/>
            <a:chOff x="0" y="0"/>
            <a:chExt cx="181768" cy="849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768" cy="849823"/>
            </a:xfrm>
            <a:custGeom>
              <a:avLst/>
              <a:gdLst/>
              <a:ahLst/>
              <a:cxnLst/>
              <a:rect l="l" t="t" r="r" b="b"/>
              <a:pathLst>
                <a:path w="181768" h="849823">
                  <a:moveTo>
                    <a:pt x="0" y="0"/>
                  </a:moveTo>
                  <a:lnTo>
                    <a:pt x="181768" y="0"/>
                  </a:lnTo>
                  <a:lnTo>
                    <a:pt x="181768" y="849823"/>
                  </a:lnTo>
                  <a:lnTo>
                    <a:pt x="0" y="849823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81768" cy="878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53617" y="1475777"/>
            <a:ext cx="7051766" cy="2607039"/>
          </a:xfrm>
          <a:custGeom>
            <a:avLst/>
            <a:gdLst/>
            <a:ahLst/>
            <a:cxnLst/>
            <a:rect l="l" t="t" r="r" b="b"/>
            <a:pathLst>
              <a:path w="7051766" h="2607039">
                <a:moveTo>
                  <a:pt x="0" y="0"/>
                </a:moveTo>
                <a:lnTo>
                  <a:pt x="7051765" y="0"/>
                </a:lnTo>
                <a:lnTo>
                  <a:pt x="7051765" y="2607040"/>
                </a:lnTo>
                <a:lnTo>
                  <a:pt x="0" y="26070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354" t="-100000" r="-19148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2" name="Freeform 12"/>
          <p:cNvSpPr/>
          <p:nvPr/>
        </p:nvSpPr>
        <p:spPr>
          <a:xfrm>
            <a:off x="3255344" y="4463817"/>
            <a:ext cx="3167769" cy="2470377"/>
          </a:xfrm>
          <a:custGeom>
            <a:avLst/>
            <a:gdLst/>
            <a:ahLst/>
            <a:cxnLst/>
            <a:rect l="l" t="t" r="r" b="b"/>
            <a:pathLst>
              <a:path w="3167769" h="2470377">
                <a:moveTo>
                  <a:pt x="0" y="0"/>
                </a:moveTo>
                <a:lnTo>
                  <a:pt x="3167769" y="0"/>
                </a:lnTo>
                <a:lnTo>
                  <a:pt x="3167769" y="2470377"/>
                </a:lnTo>
                <a:lnTo>
                  <a:pt x="0" y="24703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37173" r="-194914" b="-8776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sp>
        <p:nvSpPr>
          <p:cNvPr id="3" name="Freeform 3"/>
          <p:cNvSpPr/>
          <p:nvPr/>
        </p:nvSpPr>
        <p:spPr>
          <a:xfrm rot="-6690126" flipH="1">
            <a:off x="5624034" y="425073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8703931" y="0"/>
                </a:moveTo>
                <a:lnTo>
                  <a:pt x="0" y="0"/>
                </a:lnTo>
                <a:lnTo>
                  <a:pt x="0" y="5374677"/>
                </a:lnTo>
                <a:lnTo>
                  <a:pt x="8703931" y="5374677"/>
                </a:lnTo>
                <a:lnTo>
                  <a:pt x="87039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690126" flipV="1">
            <a:off x="-6433286" y="2393700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0" y="5374677"/>
                </a:moveTo>
                <a:lnTo>
                  <a:pt x="8703931" y="5374677"/>
                </a:lnTo>
                <a:lnTo>
                  <a:pt x="8703931" y="0"/>
                </a:lnTo>
                <a:lnTo>
                  <a:pt x="0" y="0"/>
                </a:lnTo>
                <a:lnTo>
                  <a:pt x="0" y="537467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26063" y="1739905"/>
            <a:ext cx="2052125" cy="2052125"/>
          </a:xfrm>
          <a:custGeom>
            <a:avLst/>
            <a:gdLst/>
            <a:ahLst/>
            <a:cxnLst/>
            <a:rect l="l" t="t" r="r" b="b"/>
            <a:pathLst>
              <a:path w="2052125" h="2052125">
                <a:moveTo>
                  <a:pt x="0" y="0"/>
                </a:moveTo>
                <a:lnTo>
                  <a:pt x="2052126" y="0"/>
                </a:lnTo>
                <a:lnTo>
                  <a:pt x="2052126" y="2052126"/>
                </a:lnTo>
                <a:lnTo>
                  <a:pt x="0" y="2052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55344" y="6752884"/>
            <a:ext cx="1124631" cy="1124631"/>
          </a:xfrm>
          <a:custGeom>
            <a:avLst/>
            <a:gdLst/>
            <a:ahLst/>
            <a:cxnLst/>
            <a:rect l="l" t="t" r="r" b="b"/>
            <a:pathLst>
              <a:path w="1124631" h="1124631">
                <a:moveTo>
                  <a:pt x="0" y="0"/>
                </a:moveTo>
                <a:lnTo>
                  <a:pt x="1124631" y="0"/>
                </a:lnTo>
                <a:lnTo>
                  <a:pt x="1124631" y="1124632"/>
                </a:lnTo>
                <a:lnTo>
                  <a:pt x="0" y="1124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-60361"/>
            <a:ext cx="490773" cy="2294523"/>
            <a:chOff x="0" y="0"/>
            <a:chExt cx="181768" cy="8498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1768" cy="849823"/>
            </a:xfrm>
            <a:custGeom>
              <a:avLst/>
              <a:gdLst/>
              <a:ahLst/>
              <a:cxnLst/>
              <a:rect l="l" t="t" r="r" b="b"/>
              <a:pathLst>
                <a:path w="181768" h="849823">
                  <a:moveTo>
                    <a:pt x="0" y="0"/>
                  </a:moveTo>
                  <a:lnTo>
                    <a:pt x="181768" y="0"/>
                  </a:lnTo>
                  <a:lnTo>
                    <a:pt x="181768" y="849823"/>
                  </a:lnTo>
                  <a:lnTo>
                    <a:pt x="0" y="849823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81768" cy="878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87207" y="1760193"/>
            <a:ext cx="8234873" cy="2346024"/>
          </a:xfrm>
          <a:custGeom>
            <a:avLst/>
            <a:gdLst/>
            <a:ahLst/>
            <a:cxnLst/>
            <a:rect l="l" t="t" r="r" b="b"/>
            <a:pathLst>
              <a:path w="8234873" h="2346024">
                <a:moveTo>
                  <a:pt x="0" y="0"/>
                </a:moveTo>
                <a:lnTo>
                  <a:pt x="8234873" y="0"/>
                </a:lnTo>
                <a:lnTo>
                  <a:pt x="8234873" y="2346024"/>
                </a:lnTo>
                <a:lnTo>
                  <a:pt x="0" y="23460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535" t="-6725" b="-11585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2655205" y="4429090"/>
            <a:ext cx="4850990" cy="2546065"/>
          </a:xfrm>
          <a:custGeom>
            <a:avLst/>
            <a:gdLst/>
            <a:ahLst/>
            <a:cxnLst/>
            <a:rect l="l" t="t" r="r" b="b"/>
            <a:pathLst>
              <a:path w="4850990" h="2546065">
                <a:moveTo>
                  <a:pt x="0" y="0"/>
                </a:moveTo>
                <a:lnTo>
                  <a:pt x="4850990" y="0"/>
                </a:lnTo>
                <a:lnTo>
                  <a:pt x="4850990" y="2546065"/>
                </a:lnTo>
                <a:lnTo>
                  <a:pt x="0" y="25460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95342" r="-151941" b="-17109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2" name="TextBox 12"/>
          <p:cNvSpPr txBox="1"/>
          <p:nvPr/>
        </p:nvSpPr>
        <p:spPr>
          <a:xfrm>
            <a:off x="1493708" y="418894"/>
            <a:ext cx="6325333" cy="101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5"/>
              </a:lnSpc>
            </a:pPr>
            <a:r>
              <a:rPr lang="en-US" sz="3915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COUNT OF INVOICE CREATED PER MONTH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61869">
            <a:off x="5688057" y="-402287"/>
            <a:ext cx="7017248" cy="8390284"/>
            <a:chOff x="0" y="0"/>
            <a:chExt cx="8603361" cy="10286746"/>
          </a:xfrm>
        </p:grpSpPr>
        <p:sp>
          <p:nvSpPr>
            <p:cNvPr id="3" name="Freeform 3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t="-2271" b="-227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>
            <a:off x="4881060" y="2258568"/>
            <a:ext cx="7315200" cy="2798064"/>
          </a:xfrm>
          <a:custGeom>
            <a:avLst/>
            <a:gdLst/>
            <a:ahLst/>
            <a:cxnLst/>
            <a:rect l="l" t="t" r="r" b="b"/>
            <a:pathLst>
              <a:path w="7315200" h="2798064">
                <a:moveTo>
                  <a:pt x="0" y="0"/>
                </a:moveTo>
                <a:lnTo>
                  <a:pt x="7315200" y="0"/>
                </a:lnTo>
                <a:lnTo>
                  <a:pt x="7315200" y="2798064"/>
                </a:lnTo>
                <a:lnTo>
                  <a:pt x="0" y="2798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1630680"/>
            <a:ext cx="516729" cy="4953000"/>
            <a:chOff x="0" y="0"/>
            <a:chExt cx="191381" cy="18344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1" cy="1834444"/>
            </a:xfrm>
            <a:custGeom>
              <a:avLst/>
              <a:gdLst/>
              <a:ahLst/>
              <a:cxnLst/>
              <a:rect l="l" t="t" r="r" b="b"/>
              <a:pathLst>
                <a:path w="191381" h="1834444">
                  <a:moveTo>
                    <a:pt x="0" y="0"/>
                  </a:moveTo>
                  <a:lnTo>
                    <a:pt x="191381" y="0"/>
                  </a:lnTo>
                  <a:lnTo>
                    <a:pt x="191381" y="1834444"/>
                  </a:lnTo>
                  <a:lnTo>
                    <a:pt x="0" y="1834444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91381" cy="186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679688" y="-910437"/>
            <a:ext cx="1641957" cy="1641957"/>
          </a:xfrm>
          <a:custGeom>
            <a:avLst/>
            <a:gdLst/>
            <a:ahLst/>
            <a:cxnLst/>
            <a:rect l="l" t="t" r="r" b="b"/>
            <a:pathLst>
              <a:path w="1641957" h="1641957">
                <a:moveTo>
                  <a:pt x="0" y="0"/>
                </a:moveTo>
                <a:lnTo>
                  <a:pt x="1641957" y="0"/>
                </a:lnTo>
                <a:lnTo>
                  <a:pt x="1641957" y="1641957"/>
                </a:lnTo>
                <a:lnTo>
                  <a:pt x="0" y="1641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3914" y="1925871"/>
            <a:ext cx="5756752" cy="1432211"/>
          </a:xfrm>
          <a:custGeom>
            <a:avLst/>
            <a:gdLst/>
            <a:ahLst/>
            <a:cxnLst/>
            <a:rect l="l" t="t" r="r" b="b"/>
            <a:pathLst>
              <a:path w="5756752" h="1432211">
                <a:moveTo>
                  <a:pt x="0" y="0"/>
                </a:moveTo>
                <a:lnTo>
                  <a:pt x="5756753" y="0"/>
                </a:lnTo>
                <a:lnTo>
                  <a:pt x="5756753" y="1432210"/>
                </a:lnTo>
                <a:lnTo>
                  <a:pt x="0" y="14322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12" r="-20979" b="-265022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0" name="Freeform 10"/>
          <p:cNvSpPr/>
          <p:nvPr/>
        </p:nvSpPr>
        <p:spPr>
          <a:xfrm>
            <a:off x="1084301" y="3991703"/>
            <a:ext cx="4595387" cy="1974347"/>
          </a:xfrm>
          <a:custGeom>
            <a:avLst/>
            <a:gdLst/>
            <a:ahLst/>
            <a:cxnLst/>
            <a:rect l="l" t="t" r="r" b="b"/>
            <a:pathLst>
              <a:path w="4595387" h="1974347">
                <a:moveTo>
                  <a:pt x="0" y="0"/>
                </a:moveTo>
                <a:lnTo>
                  <a:pt x="4595387" y="0"/>
                </a:lnTo>
                <a:lnTo>
                  <a:pt x="4595387" y="1974347"/>
                </a:lnTo>
                <a:lnTo>
                  <a:pt x="0" y="19743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3334" b="-19154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1" name="TextBox 11"/>
          <p:cNvSpPr txBox="1"/>
          <p:nvPr/>
        </p:nvSpPr>
        <p:spPr>
          <a:xfrm>
            <a:off x="516729" y="788670"/>
            <a:ext cx="6476264" cy="503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9"/>
              </a:lnSpc>
            </a:pPr>
            <a:r>
              <a:rPr lang="en-US" sz="3699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CUSTOMERS FROM PARIS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sp>
        <p:nvSpPr>
          <p:cNvPr id="3" name="Freeform 3"/>
          <p:cNvSpPr/>
          <p:nvPr/>
        </p:nvSpPr>
        <p:spPr>
          <a:xfrm rot="-6690126" flipH="1">
            <a:off x="5624034" y="425073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8703931" y="0"/>
                </a:moveTo>
                <a:lnTo>
                  <a:pt x="0" y="0"/>
                </a:lnTo>
                <a:lnTo>
                  <a:pt x="0" y="5374677"/>
                </a:lnTo>
                <a:lnTo>
                  <a:pt x="8703931" y="5374677"/>
                </a:lnTo>
                <a:lnTo>
                  <a:pt x="87039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00130" y="284309"/>
            <a:ext cx="5959692" cy="80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sz="3099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COUNTRIES WITH TOTAL REVENUE MORE THAN 100</a:t>
            </a:r>
          </a:p>
        </p:txBody>
      </p:sp>
      <p:sp>
        <p:nvSpPr>
          <p:cNvPr id="5" name="Freeform 5"/>
          <p:cNvSpPr/>
          <p:nvPr/>
        </p:nvSpPr>
        <p:spPr>
          <a:xfrm rot="-6690126" flipV="1">
            <a:off x="-6433286" y="2393700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0" y="5374677"/>
                </a:moveTo>
                <a:lnTo>
                  <a:pt x="8703931" y="5374677"/>
                </a:lnTo>
                <a:lnTo>
                  <a:pt x="8703931" y="0"/>
                </a:lnTo>
                <a:lnTo>
                  <a:pt x="0" y="0"/>
                </a:lnTo>
                <a:lnTo>
                  <a:pt x="0" y="537467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6063" y="1739905"/>
            <a:ext cx="2052125" cy="2052125"/>
          </a:xfrm>
          <a:custGeom>
            <a:avLst/>
            <a:gdLst/>
            <a:ahLst/>
            <a:cxnLst/>
            <a:rect l="l" t="t" r="r" b="b"/>
            <a:pathLst>
              <a:path w="2052125" h="2052125">
                <a:moveTo>
                  <a:pt x="0" y="0"/>
                </a:moveTo>
                <a:lnTo>
                  <a:pt x="2052126" y="0"/>
                </a:lnTo>
                <a:lnTo>
                  <a:pt x="2052126" y="2052126"/>
                </a:lnTo>
                <a:lnTo>
                  <a:pt x="0" y="2052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55344" y="6752884"/>
            <a:ext cx="1124631" cy="1124631"/>
          </a:xfrm>
          <a:custGeom>
            <a:avLst/>
            <a:gdLst/>
            <a:ahLst/>
            <a:cxnLst/>
            <a:rect l="l" t="t" r="r" b="b"/>
            <a:pathLst>
              <a:path w="1124631" h="1124631">
                <a:moveTo>
                  <a:pt x="0" y="0"/>
                </a:moveTo>
                <a:lnTo>
                  <a:pt x="1124631" y="0"/>
                </a:lnTo>
                <a:lnTo>
                  <a:pt x="1124631" y="1124632"/>
                </a:lnTo>
                <a:lnTo>
                  <a:pt x="0" y="1124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-60361"/>
            <a:ext cx="490773" cy="2294523"/>
            <a:chOff x="0" y="0"/>
            <a:chExt cx="181768" cy="849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768" cy="849823"/>
            </a:xfrm>
            <a:custGeom>
              <a:avLst/>
              <a:gdLst/>
              <a:ahLst/>
              <a:cxnLst/>
              <a:rect l="l" t="t" r="r" b="b"/>
              <a:pathLst>
                <a:path w="181768" h="849823">
                  <a:moveTo>
                    <a:pt x="0" y="0"/>
                  </a:moveTo>
                  <a:lnTo>
                    <a:pt x="181768" y="0"/>
                  </a:lnTo>
                  <a:lnTo>
                    <a:pt x="181768" y="849823"/>
                  </a:lnTo>
                  <a:lnTo>
                    <a:pt x="0" y="849823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81768" cy="878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80649" y="1415461"/>
            <a:ext cx="7192302" cy="2701873"/>
          </a:xfrm>
          <a:custGeom>
            <a:avLst/>
            <a:gdLst/>
            <a:ahLst/>
            <a:cxnLst/>
            <a:rect l="l" t="t" r="r" b="b"/>
            <a:pathLst>
              <a:path w="7192302" h="2701873">
                <a:moveTo>
                  <a:pt x="0" y="0"/>
                </a:moveTo>
                <a:lnTo>
                  <a:pt x="7192302" y="0"/>
                </a:lnTo>
                <a:lnTo>
                  <a:pt x="7192302" y="2701874"/>
                </a:lnTo>
                <a:lnTo>
                  <a:pt x="0" y="27018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521" t="-82735" r="-6478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2" name="Freeform 12"/>
          <p:cNvSpPr/>
          <p:nvPr/>
        </p:nvSpPr>
        <p:spPr>
          <a:xfrm>
            <a:off x="2671751" y="4507430"/>
            <a:ext cx="4410097" cy="2482100"/>
          </a:xfrm>
          <a:custGeom>
            <a:avLst/>
            <a:gdLst/>
            <a:ahLst/>
            <a:cxnLst/>
            <a:rect l="l" t="t" r="r" b="b"/>
            <a:pathLst>
              <a:path w="4410097" h="2482100">
                <a:moveTo>
                  <a:pt x="0" y="0"/>
                </a:moveTo>
                <a:lnTo>
                  <a:pt x="4410098" y="0"/>
                </a:lnTo>
                <a:lnTo>
                  <a:pt x="4410098" y="2482100"/>
                </a:lnTo>
                <a:lnTo>
                  <a:pt x="0" y="24821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4972" r="-542095" b="-320093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sp>
        <p:nvSpPr>
          <p:cNvPr id="3" name="Freeform 3"/>
          <p:cNvSpPr/>
          <p:nvPr/>
        </p:nvSpPr>
        <p:spPr>
          <a:xfrm rot="-6690126" flipH="1">
            <a:off x="5624034" y="425073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8703931" y="0"/>
                </a:moveTo>
                <a:lnTo>
                  <a:pt x="0" y="0"/>
                </a:lnTo>
                <a:lnTo>
                  <a:pt x="0" y="5374677"/>
                </a:lnTo>
                <a:lnTo>
                  <a:pt x="8703931" y="5374677"/>
                </a:lnTo>
                <a:lnTo>
                  <a:pt x="87039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690126" flipV="1">
            <a:off x="-6433286" y="2393700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0" y="5374677"/>
                </a:moveTo>
                <a:lnTo>
                  <a:pt x="8703931" y="5374677"/>
                </a:lnTo>
                <a:lnTo>
                  <a:pt x="8703931" y="0"/>
                </a:lnTo>
                <a:lnTo>
                  <a:pt x="0" y="0"/>
                </a:lnTo>
                <a:lnTo>
                  <a:pt x="0" y="537467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26063" y="1739905"/>
            <a:ext cx="2052125" cy="2052125"/>
          </a:xfrm>
          <a:custGeom>
            <a:avLst/>
            <a:gdLst/>
            <a:ahLst/>
            <a:cxnLst/>
            <a:rect l="l" t="t" r="r" b="b"/>
            <a:pathLst>
              <a:path w="2052125" h="2052125">
                <a:moveTo>
                  <a:pt x="0" y="0"/>
                </a:moveTo>
                <a:lnTo>
                  <a:pt x="2052126" y="0"/>
                </a:lnTo>
                <a:lnTo>
                  <a:pt x="2052126" y="2052126"/>
                </a:lnTo>
                <a:lnTo>
                  <a:pt x="0" y="2052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55344" y="6752884"/>
            <a:ext cx="1124631" cy="1124631"/>
          </a:xfrm>
          <a:custGeom>
            <a:avLst/>
            <a:gdLst/>
            <a:ahLst/>
            <a:cxnLst/>
            <a:rect l="l" t="t" r="r" b="b"/>
            <a:pathLst>
              <a:path w="1124631" h="1124631">
                <a:moveTo>
                  <a:pt x="0" y="0"/>
                </a:moveTo>
                <a:lnTo>
                  <a:pt x="1124631" y="0"/>
                </a:lnTo>
                <a:lnTo>
                  <a:pt x="1124631" y="1124632"/>
                </a:lnTo>
                <a:lnTo>
                  <a:pt x="0" y="1124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-60361"/>
            <a:ext cx="490773" cy="2294523"/>
            <a:chOff x="0" y="0"/>
            <a:chExt cx="181768" cy="8498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1768" cy="849823"/>
            </a:xfrm>
            <a:custGeom>
              <a:avLst/>
              <a:gdLst/>
              <a:ahLst/>
              <a:cxnLst/>
              <a:rect l="l" t="t" r="r" b="b"/>
              <a:pathLst>
                <a:path w="181768" h="849823">
                  <a:moveTo>
                    <a:pt x="0" y="0"/>
                  </a:moveTo>
                  <a:lnTo>
                    <a:pt x="181768" y="0"/>
                  </a:lnTo>
                  <a:lnTo>
                    <a:pt x="181768" y="849823"/>
                  </a:lnTo>
                  <a:lnTo>
                    <a:pt x="0" y="849823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81768" cy="878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88758" y="1347456"/>
            <a:ext cx="7259377" cy="3088747"/>
          </a:xfrm>
          <a:custGeom>
            <a:avLst/>
            <a:gdLst/>
            <a:ahLst/>
            <a:cxnLst/>
            <a:rect l="l" t="t" r="r" b="b"/>
            <a:pathLst>
              <a:path w="7259377" h="3088747">
                <a:moveTo>
                  <a:pt x="0" y="0"/>
                </a:moveTo>
                <a:lnTo>
                  <a:pt x="7259377" y="0"/>
                </a:lnTo>
                <a:lnTo>
                  <a:pt x="7259377" y="3088746"/>
                </a:lnTo>
                <a:lnTo>
                  <a:pt x="0" y="30887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213" t="-8324" r="-13397" b="-9522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2014140" y="4807677"/>
            <a:ext cx="5608613" cy="1974936"/>
          </a:xfrm>
          <a:custGeom>
            <a:avLst/>
            <a:gdLst/>
            <a:ahLst/>
            <a:cxnLst/>
            <a:rect l="l" t="t" r="r" b="b"/>
            <a:pathLst>
              <a:path w="5608613" h="1974936">
                <a:moveTo>
                  <a:pt x="0" y="0"/>
                </a:moveTo>
                <a:lnTo>
                  <a:pt x="5608613" y="0"/>
                </a:lnTo>
                <a:lnTo>
                  <a:pt x="5608613" y="1974937"/>
                </a:lnTo>
                <a:lnTo>
                  <a:pt x="0" y="19749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99031" r="-552926" b="-424342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2" name="TextBox 12"/>
          <p:cNvSpPr txBox="1"/>
          <p:nvPr/>
        </p:nvSpPr>
        <p:spPr>
          <a:xfrm>
            <a:off x="1381883" y="296569"/>
            <a:ext cx="6873127" cy="917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CUSTOMER WITH MORE THAN 7 INVOICE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sp>
        <p:nvSpPr>
          <p:cNvPr id="3" name="Freeform 3"/>
          <p:cNvSpPr/>
          <p:nvPr/>
        </p:nvSpPr>
        <p:spPr>
          <a:xfrm rot="-6690126" flipH="1">
            <a:off x="5624034" y="425073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8703931" y="0"/>
                </a:moveTo>
                <a:lnTo>
                  <a:pt x="0" y="0"/>
                </a:lnTo>
                <a:lnTo>
                  <a:pt x="0" y="5374677"/>
                </a:lnTo>
                <a:lnTo>
                  <a:pt x="8703931" y="5374677"/>
                </a:lnTo>
                <a:lnTo>
                  <a:pt x="87039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690126" flipV="1">
            <a:off x="-6433286" y="2393700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0" y="5374677"/>
                </a:moveTo>
                <a:lnTo>
                  <a:pt x="8703931" y="5374677"/>
                </a:lnTo>
                <a:lnTo>
                  <a:pt x="8703931" y="0"/>
                </a:lnTo>
                <a:lnTo>
                  <a:pt x="0" y="0"/>
                </a:lnTo>
                <a:lnTo>
                  <a:pt x="0" y="537467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26063" y="1739905"/>
            <a:ext cx="2052125" cy="2052125"/>
          </a:xfrm>
          <a:custGeom>
            <a:avLst/>
            <a:gdLst/>
            <a:ahLst/>
            <a:cxnLst/>
            <a:rect l="l" t="t" r="r" b="b"/>
            <a:pathLst>
              <a:path w="2052125" h="2052125">
                <a:moveTo>
                  <a:pt x="0" y="0"/>
                </a:moveTo>
                <a:lnTo>
                  <a:pt x="2052126" y="0"/>
                </a:lnTo>
                <a:lnTo>
                  <a:pt x="2052126" y="2052126"/>
                </a:lnTo>
                <a:lnTo>
                  <a:pt x="0" y="2052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55344" y="6752884"/>
            <a:ext cx="1124631" cy="1124631"/>
          </a:xfrm>
          <a:custGeom>
            <a:avLst/>
            <a:gdLst/>
            <a:ahLst/>
            <a:cxnLst/>
            <a:rect l="l" t="t" r="r" b="b"/>
            <a:pathLst>
              <a:path w="1124631" h="1124631">
                <a:moveTo>
                  <a:pt x="0" y="0"/>
                </a:moveTo>
                <a:lnTo>
                  <a:pt x="1124631" y="0"/>
                </a:lnTo>
                <a:lnTo>
                  <a:pt x="1124631" y="1124632"/>
                </a:lnTo>
                <a:lnTo>
                  <a:pt x="0" y="1124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-60361"/>
            <a:ext cx="490773" cy="2294523"/>
            <a:chOff x="0" y="0"/>
            <a:chExt cx="181768" cy="8498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1768" cy="849823"/>
            </a:xfrm>
            <a:custGeom>
              <a:avLst/>
              <a:gdLst/>
              <a:ahLst/>
              <a:cxnLst/>
              <a:rect l="l" t="t" r="r" b="b"/>
              <a:pathLst>
                <a:path w="181768" h="849823">
                  <a:moveTo>
                    <a:pt x="0" y="0"/>
                  </a:moveTo>
                  <a:lnTo>
                    <a:pt x="181768" y="0"/>
                  </a:lnTo>
                  <a:lnTo>
                    <a:pt x="181768" y="849823"/>
                  </a:lnTo>
                  <a:lnTo>
                    <a:pt x="0" y="849823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81768" cy="878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33398" y="1501379"/>
            <a:ext cx="6592584" cy="2901702"/>
          </a:xfrm>
          <a:custGeom>
            <a:avLst/>
            <a:gdLst/>
            <a:ahLst/>
            <a:cxnLst/>
            <a:rect l="l" t="t" r="r" b="b"/>
            <a:pathLst>
              <a:path w="6592584" h="2901702">
                <a:moveTo>
                  <a:pt x="0" y="0"/>
                </a:moveTo>
                <a:lnTo>
                  <a:pt x="6592584" y="0"/>
                </a:lnTo>
                <a:lnTo>
                  <a:pt x="6592584" y="2901702"/>
                </a:lnTo>
                <a:lnTo>
                  <a:pt x="0" y="29017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332" t="-100000" r="-1526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1" name="Freeform 11"/>
          <p:cNvSpPr/>
          <p:nvPr/>
        </p:nvSpPr>
        <p:spPr>
          <a:xfrm>
            <a:off x="3117524" y="4634247"/>
            <a:ext cx="3518552" cy="2414198"/>
          </a:xfrm>
          <a:custGeom>
            <a:avLst/>
            <a:gdLst/>
            <a:ahLst/>
            <a:cxnLst/>
            <a:rect l="l" t="t" r="r" b="b"/>
            <a:pathLst>
              <a:path w="3518552" h="2414198">
                <a:moveTo>
                  <a:pt x="0" y="0"/>
                </a:moveTo>
                <a:lnTo>
                  <a:pt x="3518552" y="0"/>
                </a:lnTo>
                <a:lnTo>
                  <a:pt x="3518552" y="2414199"/>
                </a:lnTo>
                <a:lnTo>
                  <a:pt x="0" y="24141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638" t="-141457" r="-537493" b="-123073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2" name="TextBox 12"/>
          <p:cNvSpPr txBox="1"/>
          <p:nvPr/>
        </p:nvSpPr>
        <p:spPr>
          <a:xfrm>
            <a:off x="1533398" y="347111"/>
            <a:ext cx="6851500" cy="739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9"/>
              </a:lnSpc>
            </a:pPr>
            <a:r>
              <a:rPr lang="en-US" sz="2809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CUSTOMER HAVING AVERAGE INVOICE AMOUNT ABOVE 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sp>
        <p:nvSpPr>
          <p:cNvPr id="3" name="Freeform 3"/>
          <p:cNvSpPr/>
          <p:nvPr/>
        </p:nvSpPr>
        <p:spPr>
          <a:xfrm rot="-6690126" flipH="1">
            <a:off x="5624034" y="425073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8703931" y="0"/>
                </a:moveTo>
                <a:lnTo>
                  <a:pt x="0" y="0"/>
                </a:lnTo>
                <a:lnTo>
                  <a:pt x="0" y="5374677"/>
                </a:lnTo>
                <a:lnTo>
                  <a:pt x="8703931" y="5374677"/>
                </a:lnTo>
                <a:lnTo>
                  <a:pt x="87039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690126" flipV="1">
            <a:off x="-6433286" y="2393700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0" y="5374677"/>
                </a:moveTo>
                <a:lnTo>
                  <a:pt x="8703931" y="5374677"/>
                </a:lnTo>
                <a:lnTo>
                  <a:pt x="8703931" y="0"/>
                </a:lnTo>
                <a:lnTo>
                  <a:pt x="0" y="0"/>
                </a:lnTo>
                <a:lnTo>
                  <a:pt x="0" y="537467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26063" y="1739905"/>
            <a:ext cx="2052125" cy="2052125"/>
          </a:xfrm>
          <a:custGeom>
            <a:avLst/>
            <a:gdLst/>
            <a:ahLst/>
            <a:cxnLst/>
            <a:rect l="l" t="t" r="r" b="b"/>
            <a:pathLst>
              <a:path w="2052125" h="2052125">
                <a:moveTo>
                  <a:pt x="0" y="0"/>
                </a:moveTo>
                <a:lnTo>
                  <a:pt x="2052126" y="0"/>
                </a:lnTo>
                <a:lnTo>
                  <a:pt x="2052126" y="2052126"/>
                </a:lnTo>
                <a:lnTo>
                  <a:pt x="0" y="2052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55344" y="6752884"/>
            <a:ext cx="1124631" cy="1124631"/>
          </a:xfrm>
          <a:custGeom>
            <a:avLst/>
            <a:gdLst/>
            <a:ahLst/>
            <a:cxnLst/>
            <a:rect l="l" t="t" r="r" b="b"/>
            <a:pathLst>
              <a:path w="1124631" h="1124631">
                <a:moveTo>
                  <a:pt x="0" y="0"/>
                </a:moveTo>
                <a:lnTo>
                  <a:pt x="1124631" y="0"/>
                </a:lnTo>
                <a:lnTo>
                  <a:pt x="1124631" y="1124632"/>
                </a:lnTo>
                <a:lnTo>
                  <a:pt x="0" y="1124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-60361"/>
            <a:ext cx="490773" cy="2294523"/>
            <a:chOff x="0" y="0"/>
            <a:chExt cx="181768" cy="8498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1768" cy="849823"/>
            </a:xfrm>
            <a:custGeom>
              <a:avLst/>
              <a:gdLst/>
              <a:ahLst/>
              <a:cxnLst/>
              <a:rect l="l" t="t" r="r" b="b"/>
              <a:pathLst>
                <a:path w="181768" h="849823">
                  <a:moveTo>
                    <a:pt x="0" y="0"/>
                  </a:moveTo>
                  <a:lnTo>
                    <a:pt x="181768" y="0"/>
                  </a:lnTo>
                  <a:lnTo>
                    <a:pt x="181768" y="849823"/>
                  </a:lnTo>
                  <a:lnTo>
                    <a:pt x="0" y="849823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81768" cy="878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71184" y="1739905"/>
            <a:ext cx="7750896" cy="2163271"/>
          </a:xfrm>
          <a:custGeom>
            <a:avLst/>
            <a:gdLst/>
            <a:ahLst/>
            <a:cxnLst/>
            <a:rect l="l" t="t" r="r" b="b"/>
            <a:pathLst>
              <a:path w="7750896" h="2163271">
                <a:moveTo>
                  <a:pt x="0" y="0"/>
                </a:moveTo>
                <a:lnTo>
                  <a:pt x="7750896" y="0"/>
                </a:lnTo>
                <a:lnTo>
                  <a:pt x="7750896" y="2163271"/>
                </a:lnTo>
                <a:lnTo>
                  <a:pt x="0" y="21632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1047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2994415" y="4285753"/>
            <a:ext cx="3764770" cy="2857754"/>
          </a:xfrm>
          <a:custGeom>
            <a:avLst/>
            <a:gdLst/>
            <a:ahLst/>
            <a:cxnLst/>
            <a:rect l="l" t="t" r="r" b="b"/>
            <a:pathLst>
              <a:path w="3764770" h="2857754">
                <a:moveTo>
                  <a:pt x="0" y="0"/>
                </a:moveTo>
                <a:lnTo>
                  <a:pt x="3764770" y="0"/>
                </a:lnTo>
                <a:lnTo>
                  <a:pt x="3764770" y="2857755"/>
                </a:lnTo>
                <a:lnTo>
                  <a:pt x="0" y="28577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93411" r="-480464" b="-491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1159574" y="378319"/>
            <a:ext cx="7862506" cy="98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3748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CUSTOMER HAVING TOTAL SPENDING BETWEEN 20 AND 40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1520" y="904984"/>
            <a:ext cx="2052125" cy="2052125"/>
          </a:xfrm>
          <a:custGeom>
            <a:avLst/>
            <a:gdLst/>
            <a:ahLst/>
            <a:cxnLst/>
            <a:rect l="l" t="t" r="r" b="b"/>
            <a:pathLst>
              <a:path w="2052125" h="2052125">
                <a:moveTo>
                  <a:pt x="0" y="0"/>
                </a:moveTo>
                <a:lnTo>
                  <a:pt x="2052125" y="0"/>
                </a:lnTo>
                <a:lnTo>
                  <a:pt x="2052125" y="2052126"/>
                </a:lnTo>
                <a:lnTo>
                  <a:pt x="0" y="2052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47841" y="5081848"/>
            <a:ext cx="1196044" cy="1196044"/>
          </a:xfrm>
          <a:custGeom>
            <a:avLst/>
            <a:gdLst/>
            <a:ahLst/>
            <a:cxnLst/>
            <a:rect l="l" t="t" r="r" b="b"/>
            <a:pathLst>
              <a:path w="1196044" h="1196044">
                <a:moveTo>
                  <a:pt x="0" y="0"/>
                </a:moveTo>
                <a:lnTo>
                  <a:pt x="1196044" y="0"/>
                </a:lnTo>
                <a:lnTo>
                  <a:pt x="1196044" y="1196044"/>
                </a:lnTo>
                <a:lnTo>
                  <a:pt x="0" y="11960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281443" flipV="1">
            <a:off x="-4816785" y="3896341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0" y="5374678"/>
                </a:moveTo>
                <a:lnTo>
                  <a:pt x="8703931" y="5374678"/>
                </a:lnTo>
                <a:lnTo>
                  <a:pt x="8703931" y="0"/>
                </a:lnTo>
                <a:lnTo>
                  <a:pt x="0" y="0"/>
                </a:lnTo>
                <a:lnTo>
                  <a:pt x="0" y="5374678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34924" y="1453120"/>
            <a:ext cx="6483752" cy="4408961"/>
            <a:chOff x="0" y="0"/>
            <a:chExt cx="1415322" cy="9624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5322" cy="962421"/>
            </a:xfrm>
            <a:custGeom>
              <a:avLst/>
              <a:gdLst/>
              <a:ahLst/>
              <a:cxnLst/>
              <a:rect l="l" t="t" r="r" b="b"/>
              <a:pathLst>
                <a:path w="1415322" h="962421">
                  <a:moveTo>
                    <a:pt x="19105" y="0"/>
                  </a:moveTo>
                  <a:lnTo>
                    <a:pt x="1396217" y="0"/>
                  </a:lnTo>
                  <a:cubicBezTo>
                    <a:pt x="1406768" y="0"/>
                    <a:pt x="1415322" y="8554"/>
                    <a:pt x="1415322" y="19105"/>
                  </a:cubicBezTo>
                  <a:lnTo>
                    <a:pt x="1415322" y="943316"/>
                  </a:lnTo>
                  <a:cubicBezTo>
                    <a:pt x="1415322" y="948383"/>
                    <a:pt x="1413309" y="953242"/>
                    <a:pt x="1409726" y="956825"/>
                  </a:cubicBezTo>
                  <a:cubicBezTo>
                    <a:pt x="1406143" y="960408"/>
                    <a:pt x="1401284" y="962421"/>
                    <a:pt x="1396217" y="962421"/>
                  </a:cubicBezTo>
                  <a:lnTo>
                    <a:pt x="19105" y="962421"/>
                  </a:lnTo>
                  <a:cubicBezTo>
                    <a:pt x="8554" y="962421"/>
                    <a:pt x="0" y="953867"/>
                    <a:pt x="0" y="943316"/>
                  </a:cubicBezTo>
                  <a:lnTo>
                    <a:pt x="0" y="19105"/>
                  </a:lnTo>
                  <a:cubicBezTo>
                    <a:pt x="0" y="8554"/>
                    <a:pt x="8554" y="0"/>
                    <a:pt x="191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C5E6">
                    <a:alpha val="100000"/>
                  </a:srgbClr>
                </a:gs>
                <a:gs pos="100000">
                  <a:srgbClr val="006AAD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2124981" y="2604685"/>
            <a:ext cx="5503639" cy="809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16720" y="3590925"/>
            <a:ext cx="4320160" cy="126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Hopefully, this report can make our company even better</a:t>
            </a:r>
          </a:p>
        </p:txBody>
      </p:sp>
      <p:sp>
        <p:nvSpPr>
          <p:cNvPr id="10" name="Freeform 10"/>
          <p:cNvSpPr/>
          <p:nvPr/>
        </p:nvSpPr>
        <p:spPr>
          <a:xfrm rot="-7281443" flipH="1">
            <a:off x="5401634" y="-1218391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8703932" y="0"/>
                </a:moveTo>
                <a:lnTo>
                  <a:pt x="0" y="0"/>
                </a:lnTo>
                <a:lnTo>
                  <a:pt x="0" y="5374678"/>
                </a:lnTo>
                <a:lnTo>
                  <a:pt x="8703932" y="5374678"/>
                </a:lnTo>
                <a:lnTo>
                  <a:pt x="8703932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-5400000">
            <a:off x="6785420" y="5916479"/>
            <a:ext cx="502920" cy="2294523"/>
            <a:chOff x="0" y="0"/>
            <a:chExt cx="186267" cy="8498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6267" cy="849823"/>
            </a:xfrm>
            <a:custGeom>
              <a:avLst/>
              <a:gdLst/>
              <a:ahLst/>
              <a:cxnLst/>
              <a:rect l="l" t="t" r="r" b="b"/>
              <a:pathLst>
                <a:path w="186267" h="849823">
                  <a:moveTo>
                    <a:pt x="0" y="0"/>
                  </a:moveTo>
                  <a:lnTo>
                    <a:pt x="186267" y="0"/>
                  </a:lnTo>
                  <a:lnTo>
                    <a:pt x="186267" y="849823"/>
                  </a:lnTo>
                  <a:lnTo>
                    <a:pt x="0" y="849823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86267" cy="878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sp>
        <p:nvSpPr>
          <p:cNvPr id="3" name="Freeform 3"/>
          <p:cNvSpPr/>
          <p:nvPr/>
        </p:nvSpPr>
        <p:spPr>
          <a:xfrm rot="-5856256" flipV="1">
            <a:off x="-2806987" y="2084223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0" y="5374677"/>
                </a:moveTo>
                <a:lnTo>
                  <a:pt x="8703931" y="5374677"/>
                </a:lnTo>
                <a:lnTo>
                  <a:pt x="8703931" y="0"/>
                </a:lnTo>
                <a:lnTo>
                  <a:pt x="0" y="0"/>
                </a:lnTo>
                <a:lnTo>
                  <a:pt x="0" y="537467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574207" y="-73152"/>
            <a:ext cx="6166446" cy="7388352"/>
            <a:chOff x="0" y="0"/>
            <a:chExt cx="8585708" cy="10287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585708" cy="10287000"/>
            </a:xfrm>
            <a:custGeom>
              <a:avLst/>
              <a:gdLst/>
              <a:ahLst/>
              <a:cxnLst/>
              <a:rect l="l" t="t" r="r" b="b"/>
              <a:pathLst>
                <a:path w="8585708" h="10287000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4"/>
              <a:stretch>
                <a:fillRect t="-12635" b="-12635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258442" y="0"/>
            <a:ext cx="495158" cy="2515527"/>
            <a:chOff x="0" y="0"/>
            <a:chExt cx="183392" cy="931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3392" cy="931677"/>
            </a:xfrm>
            <a:custGeom>
              <a:avLst/>
              <a:gdLst/>
              <a:ahLst/>
              <a:cxnLst/>
              <a:rect l="l" t="t" r="r" b="b"/>
              <a:pathLst>
                <a:path w="183392" h="931677">
                  <a:moveTo>
                    <a:pt x="0" y="0"/>
                  </a:moveTo>
                  <a:lnTo>
                    <a:pt x="183392" y="0"/>
                  </a:lnTo>
                  <a:lnTo>
                    <a:pt x="183392" y="931677"/>
                  </a:lnTo>
                  <a:lnTo>
                    <a:pt x="0" y="931677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83392" cy="960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817555" y="6361997"/>
            <a:ext cx="2204525" cy="2204525"/>
          </a:xfrm>
          <a:custGeom>
            <a:avLst/>
            <a:gdLst/>
            <a:ahLst/>
            <a:cxnLst/>
            <a:rect l="l" t="t" r="r" b="b"/>
            <a:pathLst>
              <a:path w="2204525" h="2204525">
                <a:moveTo>
                  <a:pt x="0" y="0"/>
                </a:moveTo>
                <a:lnTo>
                  <a:pt x="2204525" y="0"/>
                </a:lnTo>
                <a:lnTo>
                  <a:pt x="2204525" y="2204526"/>
                </a:lnTo>
                <a:lnTo>
                  <a:pt x="0" y="22045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729820" y="2413880"/>
            <a:ext cx="5429840" cy="1207144"/>
          </a:xfrm>
          <a:custGeom>
            <a:avLst/>
            <a:gdLst/>
            <a:ahLst/>
            <a:cxnLst/>
            <a:rect l="l" t="t" r="r" b="b"/>
            <a:pathLst>
              <a:path w="5429840" h="1207144">
                <a:moveTo>
                  <a:pt x="0" y="0"/>
                </a:moveTo>
                <a:lnTo>
                  <a:pt x="5429840" y="0"/>
                </a:lnTo>
                <a:lnTo>
                  <a:pt x="5429840" y="1207144"/>
                </a:lnTo>
                <a:lnTo>
                  <a:pt x="0" y="1207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740" t="-126858" r="-36709" b="-240367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1" name="Freeform 11"/>
          <p:cNvSpPr/>
          <p:nvPr/>
        </p:nvSpPr>
        <p:spPr>
          <a:xfrm>
            <a:off x="2645528" y="4304675"/>
            <a:ext cx="6860493" cy="1419492"/>
          </a:xfrm>
          <a:custGeom>
            <a:avLst/>
            <a:gdLst/>
            <a:ahLst/>
            <a:cxnLst/>
            <a:rect l="l" t="t" r="r" b="b"/>
            <a:pathLst>
              <a:path w="6860493" h="1419492">
                <a:moveTo>
                  <a:pt x="0" y="0"/>
                </a:moveTo>
                <a:lnTo>
                  <a:pt x="6860493" y="0"/>
                </a:lnTo>
                <a:lnTo>
                  <a:pt x="6860493" y="1419491"/>
                </a:lnTo>
                <a:lnTo>
                  <a:pt x="0" y="14194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7542" r="-48416" b="-17248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3878616" y="467648"/>
            <a:ext cx="5627404" cy="130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INVOICE ABOVE </a:t>
            </a:r>
          </a:p>
          <a:p>
            <a:pPr algn="l">
              <a:lnSpc>
                <a:spcPts val="5000"/>
              </a:lnSpc>
            </a:pPr>
            <a:r>
              <a:rPr lang="en-US" sz="5000">
                <a:solidFill>
                  <a:srgbClr val="4595C2"/>
                </a:solidFill>
                <a:latin typeface="Raleway"/>
                <a:ea typeface="Raleway"/>
                <a:cs typeface="Raleway"/>
                <a:sym typeface="Raleway"/>
              </a:rPr>
              <a:t>.             </a:t>
            </a:r>
            <a:r>
              <a:rPr lang="en-US" sz="5000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10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733362" y="2064467"/>
            <a:ext cx="7315200" cy="3186267"/>
          </a:xfrm>
          <a:custGeom>
            <a:avLst/>
            <a:gdLst/>
            <a:ahLst/>
            <a:cxnLst/>
            <a:rect l="l" t="t" r="r" b="b"/>
            <a:pathLst>
              <a:path w="7315200" h="3186267">
                <a:moveTo>
                  <a:pt x="0" y="0"/>
                </a:moveTo>
                <a:lnTo>
                  <a:pt x="7315200" y="0"/>
                </a:lnTo>
                <a:lnTo>
                  <a:pt x="7315200" y="3186266"/>
                </a:lnTo>
                <a:lnTo>
                  <a:pt x="0" y="3186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936" r="-693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731520"/>
            <a:ext cx="376683" cy="2926080"/>
            <a:chOff x="0" y="0"/>
            <a:chExt cx="139512" cy="10837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512" cy="1083733"/>
            </a:xfrm>
            <a:custGeom>
              <a:avLst/>
              <a:gdLst/>
              <a:ahLst/>
              <a:cxnLst/>
              <a:rect l="l" t="t" r="r" b="b"/>
              <a:pathLst>
                <a:path w="139512" h="1083733">
                  <a:moveTo>
                    <a:pt x="0" y="0"/>
                  </a:moveTo>
                  <a:lnTo>
                    <a:pt x="139512" y="0"/>
                  </a:lnTo>
                  <a:lnTo>
                    <a:pt x="139512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39512" cy="111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31520" y="2012142"/>
            <a:ext cx="6610353" cy="2094068"/>
          </a:xfrm>
          <a:custGeom>
            <a:avLst/>
            <a:gdLst/>
            <a:ahLst/>
            <a:cxnLst/>
            <a:rect l="l" t="t" r="r" b="b"/>
            <a:pathLst>
              <a:path w="6610353" h="2094068">
                <a:moveTo>
                  <a:pt x="0" y="0"/>
                </a:moveTo>
                <a:lnTo>
                  <a:pt x="6610353" y="0"/>
                </a:lnTo>
                <a:lnTo>
                  <a:pt x="6610353" y="2094068"/>
                </a:lnTo>
                <a:lnTo>
                  <a:pt x="0" y="2094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18" t="-216773" r="-76247" b="-104309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8" name="Freeform 8"/>
          <p:cNvSpPr/>
          <p:nvPr/>
        </p:nvSpPr>
        <p:spPr>
          <a:xfrm>
            <a:off x="188342" y="4534835"/>
            <a:ext cx="9440544" cy="1375625"/>
          </a:xfrm>
          <a:custGeom>
            <a:avLst/>
            <a:gdLst/>
            <a:ahLst/>
            <a:cxnLst/>
            <a:rect l="l" t="t" r="r" b="b"/>
            <a:pathLst>
              <a:path w="9440544" h="1375625">
                <a:moveTo>
                  <a:pt x="0" y="0"/>
                </a:moveTo>
                <a:lnTo>
                  <a:pt x="9440544" y="0"/>
                </a:lnTo>
                <a:lnTo>
                  <a:pt x="9440544" y="1375625"/>
                </a:lnTo>
                <a:lnTo>
                  <a:pt x="0" y="1375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1394" r="-11849" b="-8967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9" name="TextBox 9"/>
          <p:cNvSpPr txBox="1"/>
          <p:nvPr/>
        </p:nvSpPr>
        <p:spPr>
          <a:xfrm>
            <a:off x="-179788" y="592200"/>
            <a:ext cx="8570750" cy="679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CUSTOMER FROM USA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6096000" y="2258568"/>
            <a:ext cx="7315200" cy="2798064"/>
          </a:xfrm>
          <a:custGeom>
            <a:avLst/>
            <a:gdLst/>
            <a:ahLst/>
            <a:cxnLst/>
            <a:rect l="l" t="t" r="r" b="b"/>
            <a:pathLst>
              <a:path w="7315200" h="2798064">
                <a:moveTo>
                  <a:pt x="0" y="0"/>
                </a:moveTo>
                <a:lnTo>
                  <a:pt x="7315200" y="0"/>
                </a:lnTo>
                <a:lnTo>
                  <a:pt x="7315200" y="2798064"/>
                </a:lnTo>
                <a:lnTo>
                  <a:pt x="0" y="2798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 flipV="1">
            <a:off x="-3657600" y="2258568"/>
            <a:ext cx="7315200" cy="2798064"/>
          </a:xfrm>
          <a:custGeom>
            <a:avLst/>
            <a:gdLst/>
            <a:ahLst/>
            <a:cxnLst/>
            <a:rect l="l" t="t" r="r" b="b"/>
            <a:pathLst>
              <a:path w="7315200" h="2798064">
                <a:moveTo>
                  <a:pt x="0" y="2798064"/>
                </a:moveTo>
                <a:lnTo>
                  <a:pt x="7315200" y="2798064"/>
                </a:lnTo>
                <a:lnTo>
                  <a:pt x="7315200" y="0"/>
                </a:lnTo>
                <a:lnTo>
                  <a:pt x="0" y="0"/>
                </a:lnTo>
                <a:lnTo>
                  <a:pt x="0" y="279806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99636" y="1128590"/>
            <a:ext cx="8231270" cy="10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3800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CUSTOMERS FROM CITY OTHER THAN LONDON OR PARIS </a:t>
            </a:r>
          </a:p>
        </p:txBody>
      </p:sp>
      <p:sp>
        <p:nvSpPr>
          <p:cNvPr id="6" name="Freeform 6"/>
          <p:cNvSpPr/>
          <p:nvPr/>
        </p:nvSpPr>
        <p:spPr>
          <a:xfrm>
            <a:off x="-806925" y="1605475"/>
            <a:ext cx="2052125" cy="2052125"/>
          </a:xfrm>
          <a:custGeom>
            <a:avLst/>
            <a:gdLst/>
            <a:ahLst/>
            <a:cxnLst/>
            <a:rect l="l" t="t" r="r" b="b"/>
            <a:pathLst>
              <a:path w="2052125" h="2052125">
                <a:moveTo>
                  <a:pt x="0" y="0"/>
                </a:moveTo>
                <a:lnTo>
                  <a:pt x="2052126" y="0"/>
                </a:lnTo>
                <a:lnTo>
                  <a:pt x="2052126" y="2052125"/>
                </a:lnTo>
                <a:lnTo>
                  <a:pt x="0" y="205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93526" y="-799122"/>
            <a:ext cx="1261042" cy="1261042"/>
          </a:xfrm>
          <a:custGeom>
            <a:avLst/>
            <a:gdLst/>
            <a:ahLst/>
            <a:cxnLst/>
            <a:rect l="l" t="t" r="r" b="b"/>
            <a:pathLst>
              <a:path w="1261042" h="1261042">
                <a:moveTo>
                  <a:pt x="0" y="0"/>
                </a:moveTo>
                <a:lnTo>
                  <a:pt x="1261042" y="0"/>
                </a:lnTo>
                <a:lnTo>
                  <a:pt x="1261042" y="1261042"/>
                </a:lnTo>
                <a:lnTo>
                  <a:pt x="0" y="1261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77370" y="3187353"/>
            <a:ext cx="7398859" cy="1344396"/>
          </a:xfrm>
          <a:custGeom>
            <a:avLst/>
            <a:gdLst/>
            <a:ahLst/>
            <a:cxnLst/>
            <a:rect l="l" t="t" r="r" b="b"/>
            <a:pathLst>
              <a:path w="7398859" h="1344396">
                <a:moveTo>
                  <a:pt x="0" y="0"/>
                </a:moveTo>
                <a:lnTo>
                  <a:pt x="7398860" y="0"/>
                </a:lnTo>
                <a:lnTo>
                  <a:pt x="7398860" y="1344396"/>
                </a:lnTo>
                <a:lnTo>
                  <a:pt x="0" y="13443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0702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9" name="Freeform 9"/>
          <p:cNvSpPr/>
          <p:nvPr/>
        </p:nvSpPr>
        <p:spPr>
          <a:xfrm>
            <a:off x="422693" y="5295900"/>
            <a:ext cx="8908213" cy="956072"/>
          </a:xfrm>
          <a:custGeom>
            <a:avLst/>
            <a:gdLst/>
            <a:ahLst/>
            <a:cxnLst/>
            <a:rect l="l" t="t" r="r" b="b"/>
            <a:pathLst>
              <a:path w="8908213" h="956072">
                <a:moveTo>
                  <a:pt x="0" y="0"/>
                </a:moveTo>
                <a:lnTo>
                  <a:pt x="8908214" y="0"/>
                </a:lnTo>
                <a:lnTo>
                  <a:pt x="8908214" y="956072"/>
                </a:lnTo>
                <a:lnTo>
                  <a:pt x="0" y="9560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91720" r="-3660" b="-12273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09843" y="701218"/>
            <a:ext cx="8012237" cy="144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1"/>
              </a:lnSpc>
            </a:pPr>
            <a:r>
              <a:rPr lang="en-US" sz="5571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INVOICE WHERE TOTAL IS NOT 0 </a:t>
            </a:r>
          </a:p>
        </p:txBody>
      </p:sp>
      <p:sp>
        <p:nvSpPr>
          <p:cNvPr id="4" name="Freeform 4"/>
          <p:cNvSpPr/>
          <p:nvPr/>
        </p:nvSpPr>
        <p:spPr>
          <a:xfrm rot="-6690126" flipV="1">
            <a:off x="-5473071" y="2724096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0" y="5374677"/>
                </a:moveTo>
                <a:lnTo>
                  <a:pt x="8703932" y="5374677"/>
                </a:lnTo>
                <a:lnTo>
                  <a:pt x="8703932" y="0"/>
                </a:lnTo>
                <a:lnTo>
                  <a:pt x="0" y="0"/>
                </a:lnTo>
                <a:lnTo>
                  <a:pt x="0" y="537467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690126" flipH="1">
            <a:off x="6521294" y="-1169304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8703931" y="0"/>
                </a:moveTo>
                <a:lnTo>
                  <a:pt x="0" y="0"/>
                </a:lnTo>
                <a:lnTo>
                  <a:pt x="0" y="5374678"/>
                </a:lnTo>
                <a:lnTo>
                  <a:pt x="8703931" y="5374678"/>
                </a:lnTo>
                <a:lnTo>
                  <a:pt x="87039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65627" y="-1019774"/>
            <a:ext cx="2052125" cy="2052125"/>
          </a:xfrm>
          <a:custGeom>
            <a:avLst/>
            <a:gdLst/>
            <a:ahLst/>
            <a:cxnLst/>
            <a:rect l="l" t="t" r="r" b="b"/>
            <a:pathLst>
              <a:path w="2052125" h="2052125">
                <a:moveTo>
                  <a:pt x="0" y="0"/>
                </a:moveTo>
                <a:lnTo>
                  <a:pt x="2052126" y="0"/>
                </a:lnTo>
                <a:lnTo>
                  <a:pt x="2052126" y="2052125"/>
                </a:lnTo>
                <a:lnTo>
                  <a:pt x="0" y="205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15178" y="6102869"/>
            <a:ext cx="961622" cy="961622"/>
          </a:xfrm>
          <a:custGeom>
            <a:avLst/>
            <a:gdLst/>
            <a:ahLst/>
            <a:cxnLst/>
            <a:rect l="l" t="t" r="r" b="b"/>
            <a:pathLst>
              <a:path w="961622" h="961622">
                <a:moveTo>
                  <a:pt x="0" y="0"/>
                </a:moveTo>
                <a:lnTo>
                  <a:pt x="961622" y="0"/>
                </a:lnTo>
                <a:lnTo>
                  <a:pt x="961622" y="961622"/>
                </a:lnTo>
                <a:lnTo>
                  <a:pt x="0" y="96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6906509" y="4522388"/>
            <a:ext cx="512553" cy="5181629"/>
            <a:chOff x="0" y="0"/>
            <a:chExt cx="189835" cy="19191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835" cy="1919122"/>
            </a:xfrm>
            <a:custGeom>
              <a:avLst/>
              <a:gdLst/>
              <a:ahLst/>
              <a:cxnLst/>
              <a:rect l="l" t="t" r="r" b="b"/>
              <a:pathLst>
                <a:path w="189835" h="1919122">
                  <a:moveTo>
                    <a:pt x="0" y="0"/>
                  </a:moveTo>
                  <a:lnTo>
                    <a:pt x="189835" y="0"/>
                  </a:lnTo>
                  <a:lnTo>
                    <a:pt x="189835" y="1919122"/>
                  </a:lnTo>
                  <a:lnTo>
                    <a:pt x="0" y="1919122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89835" cy="19476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6355" y="-1227615"/>
            <a:ext cx="458274" cy="2926080"/>
            <a:chOff x="0" y="0"/>
            <a:chExt cx="169731" cy="10837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731" cy="1083733"/>
            </a:xfrm>
            <a:custGeom>
              <a:avLst/>
              <a:gdLst/>
              <a:ahLst/>
              <a:cxnLst/>
              <a:rect l="l" t="t" r="r" b="b"/>
              <a:pathLst>
                <a:path w="169731" h="1083733">
                  <a:moveTo>
                    <a:pt x="0" y="0"/>
                  </a:moveTo>
                  <a:lnTo>
                    <a:pt x="169731" y="0"/>
                  </a:lnTo>
                  <a:lnTo>
                    <a:pt x="169731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69731" cy="111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79190" y="2460678"/>
            <a:ext cx="7985994" cy="1615116"/>
          </a:xfrm>
          <a:custGeom>
            <a:avLst/>
            <a:gdLst/>
            <a:ahLst/>
            <a:cxnLst/>
            <a:rect l="l" t="t" r="r" b="b"/>
            <a:pathLst>
              <a:path w="7985994" h="1615116">
                <a:moveTo>
                  <a:pt x="0" y="0"/>
                </a:moveTo>
                <a:lnTo>
                  <a:pt x="7985994" y="0"/>
                </a:lnTo>
                <a:lnTo>
                  <a:pt x="7985994" y="1615116"/>
                </a:lnTo>
                <a:lnTo>
                  <a:pt x="0" y="16151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454" t="-22293" r="-32275" b="-325652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5" name="Freeform 15"/>
          <p:cNvSpPr/>
          <p:nvPr/>
        </p:nvSpPr>
        <p:spPr>
          <a:xfrm>
            <a:off x="370696" y="4502526"/>
            <a:ext cx="9202983" cy="1817817"/>
          </a:xfrm>
          <a:custGeom>
            <a:avLst/>
            <a:gdLst/>
            <a:ahLst/>
            <a:cxnLst/>
            <a:rect l="l" t="t" r="r" b="b"/>
            <a:pathLst>
              <a:path w="9202983" h="1817817">
                <a:moveTo>
                  <a:pt x="0" y="0"/>
                </a:moveTo>
                <a:lnTo>
                  <a:pt x="9202982" y="0"/>
                </a:lnTo>
                <a:lnTo>
                  <a:pt x="9202982" y="1817817"/>
                </a:lnTo>
                <a:lnTo>
                  <a:pt x="0" y="1817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7110" r="-52961" b="-17681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75023" y="829817"/>
            <a:ext cx="7459077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CUSTOMER WITH FIRST NAME JOHN </a:t>
            </a:r>
          </a:p>
        </p:txBody>
      </p:sp>
      <p:sp>
        <p:nvSpPr>
          <p:cNvPr id="4" name="Freeform 4"/>
          <p:cNvSpPr/>
          <p:nvPr/>
        </p:nvSpPr>
        <p:spPr>
          <a:xfrm rot="-5400000" flipH="1">
            <a:off x="6220009" y="2258568"/>
            <a:ext cx="7315200" cy="2798064"/>
          </a:xfrm>
          <a:custGeom>
            <a:avLst/>
            <a:gdLst/>
            <a:ahLst/>
            <a:cxnLst/>
            <a:rect l="l" t="t" r="r" b="b"/>
            <a:pathLst>
              <a:path w="7315200" h="2798064">
                <a:moveTo>
                  <a:pt x="7315200" y="0"/>
                </a:moveTo>
                <a:lnTo>
                  <a:pt x="0" y="0"/>
                </a:lnTo>
                <a:lnTo>
                  <a:pt x="0" y="2798064"/>
                </a:lnTo>
                <a:lnTo>
                  <a:pt x="7315200" y="279806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H="1" flipV="1">
            <a:off x="-3781609" y="2264857"/>
            <a:ext cx="7315200" cy="2798064"/>
          </a:xfrm>
          <a:custGeom>
            <a:avLst/>
            <a:gdLst/>
            <a:ahLst/>
            <a:cxnLst/>
            <a:rect l="l" t="t" r="r" b="b"/>
            <a:pathLst>
              <a:path w="7315200" h="2798064">
                <a:moveTo>
                  <a:pt x="7315200" y="2798064"/>
                </a:moveTo>
                <a:lnTo>
                  <a:pt x="0" y="2798064"/>
                </a:lnTo>
                <a:lnTo>
                  <a:pt x="0" y="0"/>
                </a:lnTo>
                <a:lnTo>
                  <a:pt x="7315200" y="0"/>
                </a:lnTo>
                <a:lnTo>
                  <a:pt x="7315200" y="279806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5492" y="-1019774"/>
            <a:ext cx="2052125" cy="2052125"/>
          </a:xfrm>
          <a:custGeom>
            <a:avLst/>
            <a:gdLst/>
            <a:ahLst/>
            <a:cxnLst/>
            <a:rect l="l" t="t" r="r" b="b"/>
            <a:pathLst>
              <a:path w="2052125" h="2052125">
                <a:moveTo>
                  <a:pt x="0" y="0"/>
                </a:moveTo>
                <a:lnTo>
                  <a:pt x="2052125" y="0"/>
                </a:lnTo>
                <a:lnTo>
                  <a:pt x="2052125" y="2052125"/>
                </a:lnTo>
                <a:lnTo>
                  <a:pt x="0" y="205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59077" y="6927413"/>
            <a:ext cx="1528250" cy="1528250"/>
          </a:xfrm>
          <a:custGeom>
            <a:avLst/>
            <a:gdLst/>
            <a:ahLst/>
            <a:cxnLst/>
            <a:rect l="l" t="t" r="r" b="b"/>
            <a:pathLst>
              <a:path w="1528250" h="1528250">
                <a:moveTo>
                  <a:pt x="0" y="0"/>
                </a:moveTo>
                <a:lnTo>
                  <a:pt x="1528251" y="0"/>
                </a:lnTo>
                <a:lnTo>
                  <a:pt x="1528251" y="1528250"/>
                </a:lnTo>
                <a:lnTo>
                  <a:pt x="0" y="1528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8360952" y="-901875"/>
            <a:ext cx="490773" cy="2294523"/>
            <a:chOff x="0" y="0"/>
            <a:chExt cx="181768" cy="849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768" cy="849823"/>
            </a:xfrm>
            <a:custGeom>
              <a:avLst/>
              <a:gdLst/>
              <a:ahLst/>
              <a:cxnLst/>
              <a:rect l="l" t="t" r="r" b="b"/>
              <a:pathLst>
                <a:path w="181768" h="849823">
                  <a:moveTo>
                    <a:pt x="0" y="0"/>
                  </a:moveTo>
                  <a:lnTo>
                    <a:pt x="181768" y="0"/>
                  </a:lnTo>
                  <a:lnTo>
                    <a:pt x="181768" y="849823"/>
                  </a:lnTo>
                  <a:lnTo>
                    <a:pt x="0" y="849823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81768" cy="878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604151" y="6323262"/>
            <a:ext cx="410607" cy="1618909"/>
            <a:chOff x="0" y="0"/>
            <a:chExt cx="152077" cy="5995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077" cy="599596"/>
            </a:xfrm>
            <a:custGeom>
              <a:avLst/>
              <a:gdLst/>
              <a:ahLst/>
              <a:cxnLst/>
              <a:rect l="l" t="t" r="r" b="b"/>
              <a:pathLst>
                <a:path w="152077" h="599596">
                  <a:moveTo>
                    <a:pt x="0" y="0"/>
                  </a:moveTo>
                  <a:lnTo>
                    <a:pt x="152077" y="0"/>
                  </a:lnTo>
                  <a:lnTo>
                    <a:pt x="152077" y="599596"/>
                  </a:lnTo>
                  <a:lnTo>
                    <a:pt x="0" y="599596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52077" cy="6281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02784" y="2635710"/>
            <a:ext cx="7203554" cy="1394152"/>
          </a:xfrm>
          <a:custGeom>
            <a:avLst/>
            <a:gdLst/>
            <a:ahLst/>
            <a:cxnLst/>
            <a:rect l="l" t="t" r="r" b="b"/>
            <a:pathLst>
              <a:path w="7203554" h="1394152">
                <a:moveTo>
                  <a:pt x="0" y="0"/>
                </a:moveTo>
                <a:lnTo>
                  <a:pt x="7203555" y="0"/>
                </a:lnTo>
                <a:lnTo>
                  <a:pt x="7203555" y="1394152"/>
                </a:lnTo>
                <a:lnTo>
                  <a:pt x="0" y="13941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513" t="-114963" r="-17469" b="-199617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5" name="Freeform 15"/>
          <p:cNvSpPr/>
          <p:nvPr/>
        </p:nvSpPr>
        <p:spPr>
          <a:xfrm>
            <a:off x="122746" y="4747636"/>
            <a:ext cx="9508108" cy="620993"/>
          </a:xfrm>
          <a:custGeom>
            <a:avLst/>
            <a:gdLst/>
            <a:ahLst/>
            <a:cxnLst/>
            <a:rect l="l" t="t" r="r" b="b"/>
            <a:pathLst>
              <a:path w="9508108" h="620993">
                <a:moveTo>
                  <a:pt x="0" y="0"/>
                </a:moveTo>
                <a:lnTo>
                  <a:pt x="9508108" y="0"/>
                </a:lnTo>
                <a:lnTo>
                  <a:pt x="9508108" y="620993"/>
                </a:lnTo>
                <a:lnTo>
                  <a:pt x="0" y="6209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44551" r="-30861" b="-36769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6220009" y="2258568"/>
            <a:ext cx="7315200" cy="2798064"/>
          </a:xfrm>
          <a:custGeom>
            <a:avLst/>
            <a:gdLst/>
            <a:ahLst/>
            <a:cxnLst/>
            <a:rect l="l" t="t" r="r" b="b"/>
            <a:pathLst>
              <a:path w="7315200" h="2798064">
                <a:moveTo>
                  <a:pt x="7315200" y="0"/>
                </a:moveTo>
                <a:lnTo>
                  <a:pt x="0" y="0"/>
                </a:lnTo>
                <a:lnTo>
                  <a:pt x="0" y="2798064"/>
                </a:lnTo>
                <a:lnTo>
                  <a:pt x="7315200" y="279806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 flipH="1" flipV="1">
            <a:off x="-3781609" y="2264857"/>
            <a:ext cx="7315200" cy="2798064"/>
          </a:xfrm>
          <a:custGeom>
            <a:avLst/>
            <a:gdLst/>
            <a:ahLst/>
            <a:cxnLst/>
            <a:rect l="l" t="t" r="r" b="b"/>
            <a:pathLst>
              <a:path w="7315200" h="2798064">
                <a:moveTo>
                  <a:pt x="7315200" y="2798064"/>
                </a:moveTo>
                <a:lnTo>
                  <a:pt x="0" y="2798064"/>
                </a:lnTo>
                <a:lnTo>
                  <a:pt x="0" y="0"/>
                </a:lnTo>
                <a:lnTo>
                  <a:pt x="7315200" y="0"/>
                </a:lnTo>
                <a:lnTo>
                  <a:pt x="7315200" y="279806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5492" y="-1019774"/>
            <a:ext cx="1890200" cy="1890200"/>
          </a:xfrm>
          <a:custGeom>
            <a:avLst/>
            <a:gdLst/>
            <a:ahLst/>
            <a:cxnLst/>
            <a:rect l="l" t="t" r="r" b="b"/>
            <a:pathLst>
              <a:path w="1890200" h="1890200">
                <a:moveTo>
                  <a:pt x="0" y="0"/>
                </a:moveTo>
                <a:lnTo>
                  <a:pt x="1890200" y="0"/>
                </a:lnTo>
                <a:lnTo>
                  <a:pt x="1890200" y="1890200"/>
                </a:lnTo>
                <a:lnTo>
                  <a:pt x="0" y="1890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93247" y="6895701"/>
            <a:ext cx="1342800" cy="1342800"/>
          </a:xfrm>
          <a:custGeom>
            <a:avLst/>
            <a:gdLst/>
            <a:ahLst/>
            <a:cxnLst/>
            <a:rect l="l" t="t" r="r" b="b"/>
            <a:pathLst>
              <a:path w="1342800" h="1342800">
                <a:moveTo>
                  <a:pt x="0" y="0"/>
                </a:moveTo>
                <a:lnTo>
                  <a:pt x="1342801" y="0"/>
                </a:lnTo>
                <a:lnTo>
                  <a:pt x="1342801" y="1342800"/>
                </a:lnTo>
                <a:lnTo>
                  <a:pt x="0" y="134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88779" y="826770"/>
            <a:ext cx="9993806" cy="1267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899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CUSTOMER WITH NAME STARTING WITH S </a:t>
            </a:r>
          </a:p>
        </p:txBody>
      </p:sp>
      <p:grpSp>
        <p:nvGrpSpPr>
          <p:cNvPr id="8" name="Group 8"/>
          <p:cNvGrpSpPr/>
          <p:nvPr/>
        </p:nvGrpSpPr>
        <p:grpSpPr>
          <a:xfrm rot="-5400000">
            <a:off x="7633803" y="-901875"/>
            <a:ext cx="490773" cy="2294523"/>
            <a:chOff x="0" y="0"/>
            <a:chExt cx="181768" cy="849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768" cy="849823"/>
            </a:xfrm>
            <a:custGeom>
              <a:avLst/>
              <a:gdLst/>
              <a:ahLst/>
              <a:cxnLst/>
              <a:rect l="l" t="t" r="r" b="b"/>
              <a:pathLst>
                <a:path w="181768" h="849823">
                  <a:moveTo>
                    <a:pt x="0" y="0"/>
                  </a:moveTo>
                  <a:lnTo>
                    <a:pt x="181768" y="0"/>
                  </a:lnTo>
                  <a:lnTo>
                    <a:pt x="181768" y="849823"/>
                  </a:lnTo>
                  <a:lnTo>
                    <a:pt x="0" y="849823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81768" cy="878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31520" y="2558617"/>
            <a:ext cx="8353208" cy="1694412"/>
          </a:xfrm>
          <a:custGeom>
            <a:avLst/>
            <a:gdLst/>
            <a:ahLst/>
            <a:cxnLst/>
            <a:rect l="l" t="t" r="r" b="b"/>
            <a:pathLst>
              <a:path w="8353208" h="1694412">
                <a:moveTo>
                  <a:pt x="0" y="0"/>
                </a:moveTo>
                <a:lnTo>
                  <a:pt x="8353208" y="0"/>
                </a:lnTo>
                <a:lnTo>
                  <a:pt x="8353208" y="1694412"/>
                </a:lnTo>
                <a:lnTo>
                  <a:pt x="0" y="16944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335" t="-238982" r="-35287" b="-117016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2" name="Freeform 12"/>
          <p:cNvSpPr/>
          <p:nvPr/>
        </p:nvSpPr>
        <p:spPr>
          <a:xfrm>
            <a:off x="323266" y="5036899"/>
            <a:ext cx="9107067" cy="645735"/>
          </a:xfrm>
          <a:custGeom>
            <a:avLst/>
            <a:gdLst/>
            <a:ahLst/>
            <a:cxnLst/>
            <a:rect l="l" t="t" r="r" b="b"/>
            <a:pathLst>
              <a:path w="9107067" h="645735">
                <a:moveTo>
                  <a:pt x="0" y="0"/>
                </a:moveTo>
                <a:lnTo>
                  <a:pt x="9107068" y="0"/>
                </a:lnTo>
                <a:lnTo>
                  <a:pt x="9107068" y="645734"/>
                </a:lnTo>
                <a:lnTo>
                  <a:pt x="0" y="6457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8" t="-401700" r="-33182" b="-26019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sp>
        <p:nvSpPr>
          <p:cNvPr id="3" name="Freeform 3"/>
          <p:cNvSpPr/>
          <p:nvPr/>
        </p:nvSpPr>
        <p:spPr>
          <a:xfrm rot="-6690126" flipH="1">
            <a:off x="5624034" y="425073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8703931" y="0"/>
                </a:moveTo>
                <a:lnTo>
                  <a:pt x="0" y="0"/>
                </a:lnTo>
                <a:lnTo>
                  <a:pt x="0" y="5374677"/>
                </a:lnTo>
                <a:lnTo>
                  <a:pt x="8703931" y="5374677"/>
                </a:lnTo>
                <a:lnTo>
                  <a:pt x="87039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3557" y="697350"/>
            <a:ext cx="8688523" cy="1678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4"/>
              </a:lnSpc>
            </a:pPr>
            <a:r>
              <a:rPr lang="en-US" sz="6474" b="1">
                <a:solidFill>
                  <a:srgbClr val="4595C2"/>
                </a:solidFill>
                <a:latin typeface="Raleway Bold"/>
                <a:ea typeface="Raleway Bold"/>
                <a:cs typeface="Raleway Bold"/>
                <a:sym typeface="Raleway Bold"/>
              </a:rPr>
              <a:t>CUSTOMER FROM BRAZIL OR USA</a:t>
            </a:r>
          </a:p>
        </p:txBody>
      </p:sp>
      <p:sp>
        <p:nvSpPr>
          <p:cNvPr id="5" name="Freeform 5"/>
          <p:cNvSpPr/>
          <p:nvPr/>
        </p:nvSpPr>
        <p:spPr>
          <a:xfrm rot="-6690126" flipV="1">
            <a:off x="-6433286" y="2393700"/>
            <a:ext cx="8703931" cy="5374678"/>
          </a:xfrm>
          <a:custGeom>
            <a:avLst/>
            <a:gdLst/>
            <a:ahLst/>
            <a:cxnLst/>
            <a:rect l="l" t="t" r="r" b="b"/>
            <a:pathLst>
              <a:path w="8703931" h="5374678">
                <a:moveTo>
                  <a:pt x="0" y="5374677"/>
                </a:moveTo>
                <a:lnTo>
                  <a:pt x="8703931" y="5374677"/>
                </a:lnTo>
                <a:lnTo>
                  <a:pt x="8703931" y="0"/>
                </a:lnTo>
                <a:lnTo>
                  <a:pt x="0" y="0"/>
                </a:lnTo>
                <a:lnTo>
                  <a:pt x="0" y="537467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6063" y="1739905"/>
            <a:ext cx="2052125" cy="2052125"/>
          </a:xfrm>
          <a:custGeom>
            <a:avLst/>
            <a:gdLst/>
            <a:ahLst/>
            <a:cxnLst/>
            <a:rect l="l" t="t" r="r" b="b"/>
            <a:pathLst>
              <a:path w="2052125" h="2052125">
                <a:moveTo>
                  <a:pt x="0" y="0"/>
                </a:moveTo>
                <a:lnTo>
                  <a:pt x="2052126" y="0"/>
                </a:lnTo>
                <a:lnTo>
                  <a:pt x="2052126" y="2052126"/>
                </a:lnTo>
                <a:lnTo>
                  <a:pt x="0" y="2052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55344" y="6752884"/>
            <a:ext cx="1124631" cy="1124631"/>
          </a:xfrm>
          <a:custGeom>
            <a:avLst/>
            <a:gdLst/>
            <a:ahLst/>
            <a:cxnLst/>
            <a:rect l="l" t="t" r="r" b="b"/>
            <a:pathLst>
              <a:path w="1124631" h="1124631">
                <a:moveTo>
                  <a:pt x="0" y="0"/>
                </a:moveTo>
                <a:lnTo>
                  <a:pt x="1124631" y="0"/>
                </a:lnTo>
                <a:lnTo>
                  <a:pt x="1124631" y="1124632"/>
                </a:lnTo>
                <a:lnTo>
                  <a:pt x="0" y="1124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-60361"/>
            <a:ext cx="490773" cy="2294523"/>
            <a:chOff x="0" y="0"/>
            <a:chExt cx="181768" cy="849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768" cy="849823"/>
            </a:xfrm>
            <a:custGeom>
              <a:avLst/>
              <a:gdLst/>
              <a:ahLst/>
              <a:cxnLst/>
              <a:rect l="l" t="t" r="r" b="b"/>
              <a:pathLst>
                <a:path w="181768" h="849823">
                  <a:moveTo>
                    <a:pt x="0" y="0"/>
                  </a:moveTo>
                  <a:lnTo>
                    <a:pt x="181768" y="0"/>
                  </a:lnTo>
                  <a:lnTo>
                    <a:pt x="181768" y="849823"/>
                  </a:lnTo>
                  <a:lnTo>
                    <a:pt x="0" y="849823"/>
                  </a:lnTo>
                  <a:close/>
                </a:path>
              </a:pathLst>
            </a:custGeom>
            <a:solidFill>
              <a:srgbClr val="4595C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81768" cy="878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05644" y="2765968"/>
            <a:ext cx="7662316" cy="1422134"/>
          </a:xfrm>
          <a:custGeom>
            <a:avLst/>
            <a:gdLst/>
            <a:ahLst/>
            <a:cxnLst/>
            <a:rect l="l" t="t" r="r" b="b"/>
            <a:pathLst>
              <a:path w="7662316" h="1422134">
                <a:moveTo>
                  <a:pt x="0" y="0"/>
                </a:moveTo>
                <a:lnTo>
                  <a:pt x="7662316" y="0"/>
                </a:lnTo>
                <a:lnTo>
                  <a:pt x="7662316" y="1422134"/>
                </a:lnTo>
                <a:lnTo>
                  <a:pt x="0" y="1422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089" t="-296841" r="-788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490773" y="4582606"/>
            <a:ext cx="9092056" cy="1372088"/>
          </a:xfrm>
          <a:custGeom>
            <a:avLst/>
            <a:gdLst/>
            <a:ahLst/>
            <a:cxnLst/>
            <a:rect l="l" t="t" r="r" b="b"/>
            <a:pathLst>
              <a:path w="9092056" h="1372088">
                <a:moveTo>
                  <a:pt x="0" y="0"/>
                </a:moveTo>
                <a:lnTo>
                  <a:pt x="9092057" y="0"/>
                </a:lnTo>
                <a:lnTo>
                  <a:pt x="9092057" y="1372088"/>
                </a:lnTo>
                <a:lnTo>
                  <a:pt x="0" y="13720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4029" r="-201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143</Words>
  <Application>Microsoft Office PowerPoint</Application>
  <PresentationFormat>Custom</PresentationFormat>
  <Paragraphs>26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Raleway</vt:lpstr>
      <vt:lpstr>Arial</vt:lpstr>
      <vt:lpstr>Raleway Bold</vt:lpstr>
      <vt:lpstr>Calibri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Professional Business Report Presentation</dc:title>
  <dc:creator>HP</dc:creator>
  <cp:lastModifiedBy>hi</cp:lastModifiedBy>
  <cp:revision>1</cp:revision>
  <dcterms:created xsi:type="dcterms:W3CDTF">2006-08-16T00:00:00Z</dcterms:created>
  <dcterms:modified xsi:type="dcterms:W3CDTF">2025-08-02T09:20:15Z</dcterms:modified>
  <dc:identifier>DAGu5rRAS2Y</dc:identifier>
</cp:coreProperties>
</file>